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9" r:id="rId11"/>
    <p:sldId id="266" r:id="rId12"/>
    <p:sldId id="270" r:id="rId13"/>
    <p:sldId id="267" r:id="rId14"/>
    <p:sldId id="268" r:id="rId15"/>
    <p:sldId id="26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20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7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0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2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5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2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48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2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3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27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3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DF636-FC33-4257-B46E-802C62D33F5F}" type="datetimeFigureOut">
              <a:rPr lang="ko-KR" altLang="en-US" smtClean="0"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46D09-D1B7-4FC8-8276-A0B0B0370E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9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pn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12" Type="http://schemas.microsoft.com/office/2007/relationships/hdphoto" Target="../media/hdphoto2.wdp"/><Relationship Id="rId17" Type="http://schemas.openxmlformats.org/officeDocument/2006/relationships/image" Target="../media/image32.png"/><Relationship Id="rId2" Type="http://schemas.openxmlformats.org/officeDocument/2006/relationships/image" Target="../media/image13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5" Type="http://schemas.openxmlformats.org/officeDocument/2006/relationships/image" Target="../media/image30.jpeg"/><Relationship Id="rId10" Type="http://schemas.openxmlformats.org/officeDocument/2006/relationships/image" Target="../media/image22.png"/><Relationship Id="rId19" Type="http://schemas.openxmlformats.org/officeDocument/2006/relationships/image" Target="../media/image34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4.pn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9.png"/><Relationship Id="rId12" Type="http://schemas.openxmlformats.org/officeDocument/2006/relationships/image" Target="../media/image33.png"/><Relationship Id="rId17" Type="http://schemas.microsoft.com/office/2007/relationships/hdphoto" Target="../media/hdphoto2.wdp"/><Relationship Id="rId2" Type="http://schemas.openxmlformats.org/officeDocument/2006/relationships/image" Target="../media/image5.jpe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openxmlformats.org/officeDocument/2006/relationships/image" Target="../media/image31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스테인드</a:t>
            </a:r>
            <a:r>
              <a:rPr lang="ko-KR" altLang="en-US" dirty="0" smtClean="0"/>
              <a:t> 글라스 작물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컬렉션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2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32656" y="750098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385692" y="-237770"/>
            <a:ext cx="1733701" cy="567771"/>
            <a:chOff x="1208402" y="4200008"/>
            <a:chExt cx="1733701" cy="567771"/>
          </a:xfrm>
        </p:grpSpPr>
        <p:sp>
          <p:nvSpPr>
            <p:cNvPr id="21" name="포인트가 5개인 별 20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021359" y="1022521"/>
            <a:ext cx="7487038" cy="4865095"/>
            <a:chOff x="2021359" y="1022521"/>
            <a:chExt cx="7487038" cy="4865095"/>
          </a:xfrm>
        </p:grpSpPr>
        <p:grpSp>
          <p:nvGrpSpPr>
            <p:cNvPr id="45" name="그룹 44"/>
            <p:cNvGrpSpPr/>
            <p:nvPr/>
          </p:nvGrpSpPr>
          <p:grpSpPr>
            <a:xfrm>
              <a:off x="2021359" y="1022521"/>
              <a:ext cx="7487038" cy="4865095"/>
              <a:chOff x="2021359" y="1022521"/>
              <a:chExt cx="7487038" cy="486509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2021359" y="1022521"/>
                <a:ext cx="7487038" cy="4865095"/>
                <a:chOff x="2021359" y="1022521"/>
                <a:chExt cx="7487038" cy="4865095"/>
              </a:xfrm>
            </p:grpSpPr>
            <p:pic>
              <p:nvPicPr>
                <p:cNvPr id="1026" name="Picture 2" descr="루브르 박물관 내부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2655" y="1022521"/>
                  <a:ext cx="7302577" cy="4865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1359" y="1929187"/>
                  <a:ext cx="2184174" cy="2912230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51669" lon="17570403" rev="2100274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4223" y="1671722"/>
                  <a:ext cx="2184174" cy="2912230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0470483" lon="3964458" rev="181955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905" y="2603239"/>
                  <a:ext cx="1588538" cy="2118050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6843" y="2571020"/>
                  <a:ext cx="1549722" cy="2066294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2249" y="3133255"/>
                  <a:ext cx="1137009" cy="1516011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25" y="3189951"/>
                  <a:ext cx="1117153" cy="1489536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0800" y="3594278"/>
                  <a:ext cx="840344" cy="1120458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509" y="3933291"/>
                  <a:ext cx="591528" cy="788704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5867" y="3462937"/>
                  <a:ext cx="916599" cy="1222132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40863" y="3708644"/>
                  <a:ext cx="738491" cy="984654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7867" y="3898366"/>
                  <a:ext cx="547214" cy="729618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55568" y="4151005"/>
                  <a:ext cx="492000" cy="656000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2039" y="4587693"/>
                <a:ext cx="1774090" cy="60965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53705" y="4620813"/>
                <a:ext cx="1001427" cy="34413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2375" y="4680201"/>
                <a:ext cx="565278" cy="194254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7982" y="4712358"/>
                <a:ext cx="386093" cy="132678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4779" y="4750066"/>
                <a:ext cx="319085" cy="109651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523" y="4810257"/>
                <a:ext cx="217939" cy="74894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8507" y="4859676"/>
                <a:ext cx="1774090" cy="60965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0566" y="4702088"/>
                <a:ext cx="1001427" cy="34413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6976" y="4648483"/>
                <a:ext cx="565278" cy="194254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5743" y="4690962"/>
                <a:ext cx="386093" cy="132678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0979" y="4695240"/>
                <a:ext cx="319085" cy="109651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7018" y="4638718"/>
                <a:ext cx="217939" cy="74894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</p:grpSp>
        <p:sp>
          <p:nvSpPr>
            <p:cNvPr id="2" name="위쪽 화살표 1"/>
            <p:cNvSpPr/>
            <p:nvPr/>
          </p:nvSpPr>
          <p:spPr>
            <a:xfrm>
              <a:off x="5335412" y="5074248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위쪽 화살표 45"/>
            <p:cNvSpPr/>
            <p:nvPr/>
          </p:nvSpPr>
          <p:spPr>
            <a:xfrm rot="10800000">
              <a:off x="5325289" y="5479499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597" y="1831510"/>
            <a:ext cx="1222114" cy="1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38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85692" y="-237770"/>
            <a:ext cx="1733701" cy="567771"/>
            <a:chOff x="1208402" y="4200008"/>
            <a:chExt cx="1733701" cy="567771"/>
          </a:xfrm>
        </p:grpSpPr>
        <p:sp>
          <p:nvSpPr>
            <p:cNvPr id="21" name="포인트가 5개인 별 20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 설명선 24"/>
          <p:cNvSpPr/>
          <p:nvPr/>
        </p:nvSpPr>
        <p:spPr>
          <a:xfrm>
            <a:off x="6379663" y="-132344"/>
            <a:ext cx="1145087" cy="732419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아직 획득 목한 </a:t>
            </a:r>
            <a:r>
              <a:rPr lang="ko-KR" altLang="en-US" sz="1200" dirty="0" err="1" smtClean="0"/>
              <a:t>스테인드</a:t>
            </a:r>
            <a:r>
              <a:rPr lang="ko-KR" altLang="en-US" sz="1200" dirty="0" smtClean="0"/>
              <a:t> 글라스 작물</a:t>
            </a:r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8261397" y="384251"/>
            <a:ext cx="1425391" cy="27699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다 채워진 작물은 </a:t>
            </a:r>
            <a:endParaRPr lang="ko-KR" altLang="en-US" sz="1200" dirty="0"/>
          </a:p>
        </p:txBody>
      </p:sp>
      <p:grpSp>
        <p:nvGrpSpPr>
          <p:cNvPr id="58" name="그룹 57"/>
          <p:cNvGrpSpPr/>
          <p:nvPr/>
        </p:nvGrpSpPr>
        <p:grpSpPr>
          <a:xfrm>
            <a:off x="1840384" y="1213021"/>
            <a:ext cx="10955500" cy="4865095"/>
            <a:chOff x="1840384" y="1213021"/>
            <a:chExt cx="10955500" cy="4865095"/>
          </a:xfrm>
        </p:grpSpPr>
        <p:grpSp>
          <p:nvGrpSpPr>
            <p:cNvPr id="57" name="그룹 56"/>
            <p:cNvGrpSpPr/>
            <p:nvPr/>
          </p:nvGrpSpPr>
          <p:grpSpPr>
            <a:xfrm>
              <a:off x="1840384" y="1213021"/>
              <a:ext cx="7688169" cy="4865095"/>
              <a:chOff x="1840384" y="1213021"/>
              <a:chExt cx="7688169" cy="4865095"/>
            </a:xfrm>
          </p:grpSpPr>
          <p:pic>
            <p:nvPicPr>
              <p:cNvPr id="1026" name="Picture 2" descr="루브르 박물관 내부에 대한 이미지 검색결과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2180" y="1213021"/>
                <a:ext cx="7302577" cy="4865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0384" y="1805362"/>
                <a:ext cx="2184174" cy="2912230"/>
              </a:xfrm>
              <a:prstGeom prst="rect">
                <a:avLst/>
              </a:prstGeom>
              <a:noFill/>
              <a:scene3d>
                <a:camera prst="perspectiveHeroicExtremeRightFacing">
                  <a:rot lat="21251669" lon="17570403" rev="2100274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7930" y="2479414"/>
                <a:ext cx="1588538" cy="2118050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1274" y="3009430"/>
                <a:ext cx="1137009" cy="1516011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4892" y="3339112"/>
                <a:ext cx="916599" cy="1222132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9888" y="3584819"/>
                <a:ext cx="738491" cy="984654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1564" y="4778193"/>
                <a:ext cx="1774090" cy="60965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05" y="4706538"/>
                <a:ext cx="1001427" cy="34413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0950" y="4499226"/>
                <a:ext cx="565278" cy="194254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8932" y="4512333"/>
                <a:ext cx="386093" cy="132678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7532" y="4735851"/>
                <a:ext cx="1774090" cy="60965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59591" y="4578263"/>
                <a:ext cx="1001427" cy="34413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16001" y="4524658"/>
                <a:ext cx="565278" cy="194254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4768" y="4567137"/>
                <a:ext cx="386093" cy="132678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0004" y="4571415"/>
                <a:ext cx="319085" cy="109651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sp>
            <p:nvSpPr>
              <p:cNvPr id="2" name="위쪽 화살표 1"/>
              <p:cNvSpPr/>
              <p:nvPr/>
            </p:nvSpPr>
            <p:spPr>
              <a:xfrm>
                <a:off x="5344937" y="5264748"/>
                <a:ext cx="1012047" cy="313092"/>
              </a:xfrm>
              <a:prstGeom prst="up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위쪽 화살표 45"/>
              <p:cNvSpPr/>
              <p:nvPr/>
            </p:nvSpPr>
            <p:spPr>
              <a:xfrm rot="10800000">
                <a:off x="5334814" y="5669999"/>
                <a:ext cx="1012047" cy="313092"/>
              </a:xfrm>
              <a:prstGeom prst="up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9637" y="1638300"/>
                <a:ext cx="2078916" cy="3000441"/>
              </a:xfrm>
              <a:prstGeom prst="rect">
                <a:avLst/>
              </a:prstGeom>
              <a:scene3d>
                <a:camera prst="perspectiveHeroicExtremeLeftFacing">
                  <a:rot lat="20472000" lon="3966000" rev="180000"/>
                </a:camera>
                <a:lightRig rig="threePt" dir="t"/>
              </a:scene3d>
            </p:spPr>
          </p:pic>
          <p:pic>
            <p:nvPicPr>
              <p:cNvPr id="2052" name="Picture 4" descr="stained glass square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47184" y="2680321"/>
                <a:ext cx="894381" cy="1850444"/>
              </a:xfrm>
              <a:prstGeom prst="rect">
                <a:avLst/>
              </a:prstGeom>
              <a:noFill/>
              <a:scene3d>
                <a:camera prst="perspectiveHeroicExtremeLeftFacing" fov="4800000">
                  <a:rot lat="20460000" lon="3966000" rev="18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stained glass square에 대한 이미지 검색결과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4083" y="3156709"/>
                <a:ext cx="620307" cy="1289425"/>
              </a:xfrm>
              <a:prstGeom prst="rect">
                <a:avLst/>
              </a:prstGeom>
              <a:noFill/>
              <a:scene3d>
                <a:camera prst="perspectiveHeroicExtremeLeftFacing" fov="4800000">
                  <a:rot lat="20460000" lon="3966000" rev="18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관련 이미지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7242" y="3471950"/>
                <a:ext cx="531313" cy="862631"/>
              </a:xfrm>
              <a:prstGeom prst="rect">
                <a:avLst/>
              </a:prstGeom>
              <a:noFill/>
              <a:scene3d>
                <a:camera prst="perspectiveHeroicExtremeLeftFacing" fov="4800000">
                  <a:rot lat="20460000" lon="3966000" rev="18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6353175" y="3711008"/>
                <a:ext cx="403704" cy="692380"/>
              </a:xfrm>
              <a:prstGeom prst="rect">
                <a:avLst/>
              </a:prstGeom>
              <a:scene3d>
                <a:camera prst="perspectiveHeroicExtremeLeftFacing" fov="0">
                  <a:rot lat="20460000" lon="3960000" rev="180000"/>
                </a:camera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6200775" y="3931022"/>
                <a:ext cx="279782" cy="498103"/>
              </a:xfrm>
              <a:prstGeom prst="rect">
                <a:avLst/>
              </a:prstGeom>
              <a:scene3d>
                <a:camera prst="perspectiveHeroicExtremeLeftFacing" fov="0">
                  <a:rot lat="20460000" lon="3960000" rev="180000"/>
                </a:camera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5039117" y="3753796"/>
                <a:ext cx="388241" cy="843668"/>
              </a:xfrm>
              <a:prstGeom prst="rect">
                <a:avLst/>
              </a:prstGeom>
              <a:scene3d>
                <a:camera prst="perspectiveContrastingRightFacing">
                  <a:rot lat="20441839" lon="18575549" rev="21163984"/>
                </a:camera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4517852" y="2130570"/>
                <a:ext cx="2557110" cy="461665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 smtClean="0"/>
                  <a:t>획득 </a:t>
                </a:r>
                <a:r>
                  <a:rPr lang="ko-KR" altLang="en-US" sz="1200" dirty="0"/>
                  <a:t>목한 </a:t>
                </a:r>
                <a:r>
                  <a:rPr lang="ko-KR" altLang="en-US" sz="1200" dirty="0" err="1"/>
                  <a:t>스테인드</a:t>
                </a:r>
                <a:r>
                  <a:rPr lang="ko-KR" altLang="en-US" sz="1200" dirty="0"/>
                  <a:t> 글라스 </a:t>
                </a:r>
                <a:r>
                  <a:rPr lang="ko-KR" altLang="en-US" sz="1200" dirty="0" smtClean="0"/>
                  <a:t>작물은</a:t>
                </a:r>
                <a:endParaRPr lang="en-US" altLang="ko-KR" sz="1200" dirty="0" smtClean="0"/>
              </a:p>
              <a:p>
                <a:pPr algn="ctr"/>
                <a:r>
                  <a:rPr lang="ko-KR" altLang="en-US" sz="1200" dirty="0" smtClean="0"/>
                  <a:t>창문이 닫혀 있다</a:t>
                </a:r>
                <a:r>
                  <a:rPr lang="en-US" altLang="ko-KR" sz="1200" dirty="0" smtClean="0"/>
                  <a:t>.</a:t>
                </a:r>
                <a:endParaRPr lang="ko-KR" altLang="en-US" sz="1200" dirty="0"/>
              </a:p>
            </p:txBody>
          </p:sp>
          <p:cxnSp>
            <p:nvCxnSpPr>
              <p:cNvPr id="28" name="직선 화살표 연결선 27"/>
              <p:cNvCxnSpPr>
                <a:stCxn id="26" idx="2"/>
                <a:endCxn id="50" idx="0"/>
              </p:cNvCxnSpPr>
              <p:nvPr/>
            </p:nvCxnSpPr>
            <p:spPr>
              <a:xfrm flipH="1">
                <a:off x="5233238" y="2592235"/>
                <a:ext cx="563169" cy="116156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51" name="직선 화살표 연결선 50"/>
              <p:cNvCxnSpPr>
                <a:stCxn id="26" idx="2"/>
                <a:endCxn id="48" idx="0"/>
              </p:cNvCxnSpPr>
              <p:nvPr/>
            </p:nvCxnSpPr>
            <p:spPr>
              <a:xfrm>
                <a:off x="5796407" y="2592235"/>
                <a:ext cx="544259" cy="133878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cxnSp>
            <p:nvCxnSpPr>
              <p:cNvPr id="52" name="직선 화살표 연결선 51"/>
              <p:cNvCxnSpPr>
                <a:stCxn id="26" idx="2"/>
                <a:endCxn id="19" idx="0"/>
              </p:cNvCxnSpPr>
              <p:nvPr/>
            </p:nvCxnSpPr>
            <p:spPr>
              <a:xfrm>
                <a:off x="5796407" y="2592235"/>
                <a:ext cx="758620" cy="111877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</p:grpSp>
        <p:pic>
          <p:nvPicPr>
            <p:cNvPr id="64" name="그림 63" descr="고전 창문 미닫이에 대한 이미지 검색결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12204" r="18506" b="13854"/>
            <a:stretch/>
          </p:blipFill>
          <p:spPr bwMode="auto">
            <a:xfrm>
              <a:off x="4841762" y="3749380"/>
              <a:ext cx="809098" cy="775956"/>
            </a:xfrm>
            <a:prstGeom prst="rect">
              <a:avLst/>
            </a:prstGeom>
            <a:noFill/>
            <a:scene3d>
              <a:camera prst="perspectiveContrastingRightFacing" fov="5400000">
                <a:rot lat="21180000" lon="17226000" rev="21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그림 64" descr="고전 창문 미닫이에 대한 이미지 검색결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12204" r="18506" b="13854"/>
            <a:stretch/>
          </p:blipFill>
          <p:spPr bwMode="auto">
            <a:xfrm>
              <a:off x="6202679" y="3619016"/>
              <a:ext cx="722821" cy="823014"/>
            </a:xfrm>
            <a:prstGeom prst="rect">
              <a:avLst/>
            </a:prstGeom>
            <a:noFill/>
            <a:scene3d>
              <a:camera prst="perspectiveHeroicExtremeLeftFacing">
                <a:rot lat="20460000" lon="3960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그림 65" descr="고전 창문 미닫이에 대한 이미지 검색결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12204" r="18506" b="13854"/>
            <a:stretch/>
          </p:blipFill>
          <p:spPr bwMode="auto">
            <a:xfrm>
              <a:off x="6057900" y="3917438"/>
              <a:ext cx="479747" cy="546247"/>
            </a:xfrm>
            <a:prstGeom prst="rect">
              <a:avLst/>
            </a:prstGeom>
            <a:noFill/>
            <a:scene3d>
              <a:camera prst="perspectiveHeroicExtremeLeftFacing">
                <a:rot lat="20460000" lon="3960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그림 66" descr="고전 창문 미닫이에 대한 이미지 검색결과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3579" y="1219035"/>
              <a:ext cx="3202305" cy="320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83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2496594" y="-570907"/>
            <a:ext cx="16345142" cy="6597545"/>
            <a:chOff x="-2496594" y="-570907"/>
            <a:chExt cx="16345142" cy="6597545"/>
          </a:xfrm>
        </p:grpSpPr>
        <p:grpSp>
          <p:nvGrpSpPr>
            <p:cNvPr id="9" name="그룹 8"/>
            <p:cNvGrpSpPr/>
            <p:nvPr/>
          </p:nvGrpSpPr>
          <p:grpSpPr>
            <a:xfrm>
              <a:off x="-2496594" y="282061"/>
              <a:ext cx="7688169" cy="4865095"/>
              <a:chOff x="1687984" y="-2714289"/>
              <a:chExt cx="7688169" cy="4865095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1687984" y="-2714289"/>
                <a:ext cx="7688169" cy="4865095"/>
                <a:chOff x="1840384" y="1213021"/>
                <a:chExt cx="7688169" cy="4865095"/>
              </a:xfrm>
            </p:grpSpPr>
            <p:grpSp>
              <p:nvGrpSpPr>
                <p:cNvPr id="55" name="그룹 54"/>
                <p:cNvGrpSpPr/>
                <p:nvPr/>
              </p:nvGrpSpPr>
              <p:grpSpPr>
                <a:xfrm>
                  <a:off x="1840384" y="1213021"/>
                  <a:ext cx="7688169" cy="4865095"/>
                  <a:chOff x="1840384" y="1213021"/>
                  <a:chExt cx="7688169" cy="4865095"/>
                </a:xfrm>
              </p:grpSpPr>
              <p:pic>
                <p:nvPicPr>
                  <p:cNvPr id="61" name="Picture 2" descr="루브르 박물관 내부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2180" y="1213021"/>
                    <a:ext cx="7302577" cy="486509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3" name="Picture 4" descr="스테인드 글라스 디즈니에 대한 이미지 검색결과"/>
                  <p:cNvPicPr preferRelativeResize="0">
                    <a:picLocks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0384" y="1805362"/>
                    <a:ext cx="2184174" cy="2912230"/>
                  </a:xfrm>
                  <a:prstGeom prst="rect">
                    <a:avLst/>
                  </a:prstGeom>
                  <a:noFill/>
                  <a:scene3d>
                    <a:camera prst="perspectiveHeroicExtremeRightFacing">
                      <a:rot lat="21251669" lon="17570403" rev="21002746"/>
                    </a:camera>
                    <a:lightRig rig="threePt" dir="t"/>
                  </a:scene3d>
                  <a:sp3d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" name="Picture 4" descr="스테인드 글라스 디즈니에 대한 이미지 검색결과"/>
                  <p:cNvPicPr preferRelativeResize="0">
                    <a:picLocks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27930" y="2479414"/>
                    <a:ext cx="1588538" cy="2118050"/>
                  </a:xfrm>
                  <a:prstGeom prst="rect">
                    <a:avLst/>
                  </a:prstGeom>
                  <a:noFill/>
                  <a:scene3d>
                    <a:camera prst="perspectiveHeroicExtremeRightFacing">
                      <a:rot lat="21201164" lon="17272922" rev="21035026"/>
                    </a:camera>
                    <a:lightRig rig="threePt" dir="t"/>
                  </a:scene3d>
                  <a:sp3d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9" name="Picture 4" descr="스테인드 글라스 디즈니에 대한 이미지 검색결과"/>
                  <p:cNvPicPr preferRelativeResize="0">
                    <a:picLocks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11274" y="3009430"/>
                    <a:ext cx="1137009" cy="1516011"/>
                  </a:xfrm>
                  <a:prstGeom prst="rect">
                    <a:avLst/>
                  </a:prstGeom>
                  <a:noFill/>
                  <a:scene3d>
                    <a:camera prst="perspectiveHeroicExtremeRightFacing">
                      <a:rot lat="21201164" lon="17272922" rev="21035026"/>
                    </a:camera>
                    <a:lightRig rig="threePt" dir="t"/>
                  </a:scene3d>
                  <a:sp3d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0" name="Picture 4" descr="스테인드 글라스 디즈니에 대한 이미지 검색결과"/>
                  <p:cNvPicPr preferRelativeResize="0">
                    <a:picLocks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64892" y="3339112"/>
                    <a:ext cx="916599" cy="1222132"/>
                  </a:xfrm>
                  <a:prstGeom prst="rect">
                    <a:avLst/>
                  </a:prstGeom>
                  <a:noFill/>
                  <a:scene3d>
                    <a:camera prst="perspectiveHeroicExtremeRightFacing">
                      <a:rot lat="21201164" lon="17272922" rev="21035026"/>
                    </a:camera>
                    <a:lightRig rig="threePt" dir="t"/>
                  </a:scene3d>
                  <a:sp3d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1" name="Picture 4" descr="스테인드 글라스 디즈니에 대한 이미지 검색결과"/>
                  <p:cNvPicPr preferRelativeResize="0">
                    <a:picLocks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artisticPaintStrokes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59888" y="3584819"/>
                    <a:ext cx="738491" cy="984654"/>
                  </a:xfrm>
                  <a:prstGeom prst="rect">
                    <a:avLst/>
                  </a:prstGeom>
                  <a:noFill/>
                  <a:scene3d>
                    <a:camera prst="perspectiveHeroicExtremeRightFacing">
                      <a:rot lat="21201164" lon="17272922" rev="21035026"/>
                    </a:camera>
                    <a:lightRig rig="threePt" dir="t"/>
                  </a:scene3d>
                  <a:sp3d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2" name="그림 71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701564" y="4778193"/>
                    <a:ext cx="1774090" cy="609653"/>
                  </a:xfrm>
                  <a:prstGeom prst="rect">
                    <a:avLst/>
                  </a:prstGeom>
                  <a:scene3d>
                    <a:camera prst="perspectiveHeroicExtremeLeftFacing">
                      <a:rot lat="137938" lon="2900873" rev="1101624"/>
                    </a:camera>
                    <a:lightRig rig="threePt" dir="t"/>
                  </a:scene3d>
                </p:spPr>
              </p:pic>
              <p:pic>
                <p:nvPicPr>
                  <p:cNvPr id="73" name="그림 72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177505" y="4706538"/>
                    <a:ext cx="1001427" cy="344133"/>
                  </a:xfrm>
                  <a:prstGeom prst="rect">
                    <a:avLst/>
                  </a:prstGeom>
                  <a:scene3d>
                    <a:camera prst="perspectiveHeroicExtremeLeftFacing">
                      <a:rot lat="137938" lon="2900873" rev="1101624"/>
                    </a:camera>
                    <a:lightRig rig="threePt" dir="t"/>
                  </a:scene3d>
                </p:spPr>
              </p:pic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980950" y="4499226"/>
                    <a:ext cx="565278" cy="194254"/>
                  </a:xfrm>
                  <a:prstGeom prst="rect">
                    <a:avLst/>
                  </a:prstGeom>
                  <a:scene3d>
                    <a:camera prst="perspectiveHeroicExtremeLeftFacing">
                      <a:rot lat="137938" lon="2900873" rev="1101624"/>
                    </a:camera>
                    <a:lightRig rig="threePt" dir="t"/>
                  </a:scene3d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658932" y="4512333"/>
                    <a:ext cx="386093" cy="132678"/>
                  </a:xfrm>
                  <a:prstGeom prst="rect">
                    <a:avLst/>
                  </a:prstGeom>
                  <a:scene3d>
                    <a:camera prst="perspectiveHeroicExtremeLeftFacing">
                      <a:rot lat="137938" lon="2900873" rev="1101624"/>
                    </a:camera>
                    <a:lightRig rig="threePt" dir="t"/>
                  </a:scene3d>
                </p:spPr>
              </p:pic>
              <p:pic>
                <p:nvPicPr>
                  <p:cNvPr id="76" name="그림 75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927532" y="4735851"/>
                    <a:ext cx="1774090" cy="609653"/>
                  </a:xfrm>
                  <a:prstGeom prst="rect">
                    <a:avLst/>
                  </a:prstGeom>
                  <a:scene3d>
                    <a:camera prst="perspectiveHeroicExtremeRightFacing">
                      <a:rot lat="487347" lon="19532356" rev="21474515"/>
                    </a:camera>
                    <a:lightRig rig="threePt" dir="t"/>
                  </a:scene3d>
                </p:spPr>
              </p:pic>
              <p:pic>
                <p:nvPicPr>
                  <p:cNvPr id="77" name="그림 76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059591" y="4578263"/>
                    <a:ext cx="1001427" cy="344133"/>
                  </a:xfrm>
                  <a:prstGeom prst="rect">
                    <a:avLst/>
                  </a:prstGeom>
                  <a:scene3d>
                    <a:camera prst="perspectiveHeroicExtremeRightFacing">
                      <a:rot lat="487347" lon="19532356" rev="21474515"/>
                    </a:camera>
                    <a:lightRig rig="threePt" dir="t"/>
                  </a:scene3d>
                </p:spPr>
              </p:pic>
              <p:pic>
                <p:nvPicPr>
                  <p:cNvPr id="78" name="그림 77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816001" y="4524658"/>
                    <a:ext cx="565278" cy="194254"/>
                  </a:xfrm>
                  <a:prstGeom prst="rect">
                    <a:avLst/>
                  </a:prstGeom>
                  <a:scene3d>
                    <a:camera prst="perspectiveHeroicExtremeRightFacing">
                      <a:rot lat="487347" lon="19532356" rev="21474515"/>
                    </a:camera>
                    <a:lightRig rig="threePt" dir="t"/>
                  </a:scene3d>
                </p:spPr>
              </p:pic>
              <p:pic>
                <p:nvPicPr>
                  <p:cNvPr id="79" name="그림 78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304768" y="4567137"/>
                    <a:ext cx="386093" cy="132678"/>
                  </a:xfrm>
                  <a:prstGeom prst="rect">
                    <a:avLst/>
                  </a:prstGeom>
                  <a:scene3d>
                    <a:camera prst="perspectiveHeroicExtremeRightFacing">
                      <a:rot lat="487347" lon="19532356" rev="21474515"/>
                    </a:camera>
                    <a:lightRig rig="threePt" dir="t"/>
                  </a:scene3d>
                </p:spPr>
              </p:pic>
              <p:pic>
                <p:nvPicPr>
                  <p:cNvPr id="80" name="그림 79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730004" y="4571415"/>
                    <a:ext cx="319085" cy="109651"/>
                  </a:xfrm>
                  <a:prstGeom prst="rect">
                    <a:avLst/>
                  </a:prstGeom>
                  <a:scene3d>
                    <a:camera prst="perspectiveHeroicExtremeRightFacing">
                      <a:rot lat="487347" lon="19532356" rev="21474515"/>
                    </a:camera>
                    <a:lightRig rig="threePt" dir="t"/>
                  </a:scene3d>
                </p:spPr>
              </p:pic>
              <p:sp>
                <p:nvSpPr>
                  <p:cNvPr id="81" name="위쪽 화살표 80"/>
                  <p:cNvSpPr/>
                  <p:nvPr/>
                </p:nvSpPr>
                <p:spPr>
                  <a:xfrm>
                    <a:off x="5344937" y="5264748"/>
                    <a:ext cx="1012047" cy="313092"/>
                  </a:xfrm>
                  <a:prstGeom prst="upArrow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" name="위쪽 화살표 81"/>
                  <p:cNvSpPr/>
                  <p:nvPr/>
                </p:nvSpPr>
                <p:spPr>
                  <a:xfrm rot="10800000">
                    <a:off x="5334814" y="5669999"/>
                    <a:ext cx="1012047" cy="313092"/>
                  </a:xfrm>
                  <a:prstGeom prst="upArrow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3" name="그림 82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49637" y="1638300"/>
                    <a:ext cx="2078916" cy="3000441"/>
                  </a:xfrm>
                  <a:prstGeom prst="rect">
                    <a:avLst/>
                  </a:prstGeom>
                  <a:scene3d>
                    <a:camera prst="perspectiveHeroicExtremeLeftFacing">
                      <a:rot lat="20472000" lon="3966000" rev="180000"/>
                    </a:camera>
                    <a:lightRig rig="threePt" dir="t"/>
                  </a:scene3d>
                </p:spPr>
              </p:pic>
              <p:pic>
                <p:nvPicPr>
                  <p:cNvPr id="84" name="Picture 4" descr="stained glass square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47184" y="2680321"/>
                    <a:ext cx="894381" cy="1850444"/>
                  </a:xfrm>
                  <a:prstGeom prst="rect">
                    <a:avLst/>
                  </a:prstGeom>
                  <a:noFill/>
                  <a:scene3d>
                    <a:camera prst="perspectiveHeroicExtremeLeftFacing" fov="4800000">
                      <a:rot lat="20460000" lon="3966000" rev="18000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5" name="Picture 6" descr="stained glass square에 대한 이미지 검색결과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904083" y="3156709"/>
                    <a:ext cx="620307" cy="1289425"/>
                  </a:xfrm>
                  <a:prstGeom prst="rect">
                    <a:avLst/>
                  </a:prstGeom>
                  <a:noFill/>
                  <a:scene3d>
                    <a:camera prst="perspectiveHeroicExtremeLeftFacing" fov="4800000">
                      <a:rot lat="20460000" lon="3966000" rev="18000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6" name="Picture 8" descr="관련 이미지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97242" y="3471950"/>
                    <a:ext cx="531313" cy="862631"/>
                  </a:xfrm>
                  <a:prstGeom prst="rect">
                    <a:avLst/>
                  </a:prstGeom>
                  <a:noFill/>
                  <a:scene3d>
                    <a:camera prst="perspectiveHeroicExtremeLeftFacing" fov="4800000">
                      <a:rot lat="20460000" lon="3966000" rev="18000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7" name="직사각형 86"/>
                  <p:cNvSpPr/>
                  <p:nvPr/>
                </p:nvSpPr>
                <p:spPr>
                  <a:xfrm>
                    <a:off x="6353175" y="3711008"/>
                    <a:ext cx="403704" cy="692380"/>
                  </a:xfrm>
                  <a:prstGeom prst="rect">
                    <a:avLst/>
                  </a:prstGeom>
                  <a:scene3d>
                    <a:camera prst="perspectiveHeroicExtremeLeftFacing" fov="0">
                      <a:rot lat="20460000" lon="3960000" rev="180000"/>
                    </a:camera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직사각형 87"/>
                  <p:cNvSpPr/>
                  <p:nvPr/>
                </p:nvSpPr>
                <p:spPr>
                  <a:xfrm>
                    <a:off x="6200775" y="3931022"/>
                    <a:ext cx="279782" cy="498103"/>
                  </a:xfrm>
                  <a:prstGeom prst="rect">
                    <a:avLst/>
                  </a:prstGeom>
                  <a:scene3d>
                    <a:camera prst="perspectiveHeroicExtremeLeftFacing" fov="0">
                      <a:rot lat="20460000" lon="3960000" rev="180000"/>
                    </a:camera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9" name="직사각형 88"/>
                  <p:cNvSpPr/>
                  <p:nvPr/>
                </p:nvSpPr>
                <p:spPr>
                  <a:xfrm>
                    <a:off x="5039117" y="3753796"/>
                    <a:ext cx="388241" cy="843668"/>
                  </a:xfrm>
                  <a:prstGeom prst="rect">
                    <a:avLst/>
                  </a:prstGeom>
                  <a:scene3d>
                    <a:camera prst="perspectiveContrastingRightFacing">
                      <a:rot lat="20441839" lon="18575549" rev="21163984"/>
                    </a:camera>
                    <a:lightRig rig="threePt" dir="t"/>
                  </a:scene3d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56" name="그림 55" descr="고전 창문 미닫이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89" t="12204" r="18506" b="13854"/>
                <a:stretch/>
              </p:blipFill>
              <p:spPr bwMode="auto">
                <a:xfrm>
                  <a:off x="4841762" y="3749380"/>
                  <a:ext cx="809098" cy="775956"/>
                </a:xfrm>
                <a:prstGeom prst="rect">
                  <a:avLst/>
                </a:prstGeom>
                <a:noFill/>
                <a:scene3d>
                  <a:camera prst="perspectiveContrastingRightFacing" fov="5400000">
                    <a:rot lat="21180000" lon="17226000" rev="21000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그림 58" descr="고전 창문 미닫이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89" t="12204" r="18506" b="13854"/>
                <a:stretch/>
              </p:blipFill>
              <p:spPr bwMode="auto">
                <a:xfrm>
                  <a:off x="6202679" y="3619016"/>
                  <a:ext cx="722821" cy="823014"/>
                </a:xfrm>
                <a:prstGeom prst="rect">
                  <a:avLst/>
                </a:prstGeom>
                <a:noFill/>
                <a:scene3d>
                  <a:camera prst="perspectiveHeroicExtremeLeftFacing">
                    <a:rot lat="20460000" lon="3960000" rev="180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그림 59" descr="고전 창문 미닫이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89" t="12204" r="18506" b="13854"/>
                <a:stretch/>
              </p:blipFill>
              <p:spPr bwMode="auto">
                <a:xfrm>
                  <a:off x="6057900" y="3917438"/>
                  <a:ext cx="479747" cy="546247"/>
                </a:xfrm>
                <a:prstGeom prst="rect">
                  <a:avLst/>
                </a:prstGeom>
                <a:noFill/>
                <a:scene3d>
                  <a:camera prst="perspectiveHeroicExtremeLeftFacing">
                    <a:rot lat="20460000" lon="3960000" rev="18000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" name="위쪽 화살표 3"/>
              <p:cNvSpPr/>
              <p:nvPr/>
            </p:nvSpPr>
            <p:spPr>
              <a:xfrm rot="19800000">
                <a:off x="2697188" y="-159686"/>
                <a:ext cx="421970" cy="601492"/>
              </a:xfrm>
              <a:prstGeom prst="up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사각형 설명선 89"/>
              <p:cNvSpPr/>
              <p:nvPr/>
            </p:nvSpPr>
            <p:spPr>
              <a:xfrm>
                <a:off x="3291201" y="-61971"/>
                <a:ext cx="767871" cy="337539"/>
              </a:xfrm>
              <a:prstGeom prst="wedgeRectCallout">
                <a:avLst>
                  <a:gd name="adj1" fmla="val -70451"/>
                  <a:gd name="adj2" fmla="val 2863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/>
                  <a:t>클릭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6160379" y="282061"/>
              <a:ext cx="7688169" cy="4865095"/>
              <a:chOff x="6160379" y="282061"/>
              <a:chExt cx="7688169" cy="486509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6160379" y="282061"/>
                <a:ext cx="7688169" cy="4865095"/>
                <a:chOff x="1840384" y="1213021"/>
                <a:chExt cx="7688169" cy="4865095"/>
              </a:xfrm>
            </p:grpSpPr>
            <p:grpSp>
              <p:nvGrpSpPr>
                <p:cNvPr id="58" name="그룹 57"/>
                <p:cNvGrpSpPr/>
                <p:nvPr/>
              </p:nvGrpSpPr>
              <p:grpSpPr>
                <a:xfrm>
                  <a:off x="1840384" y="1213021"/>
                  <a:ext cx="7688169" cy="4865095"/>
                  <a:chOff x="1840384" y="1213021"/>
                  <a:chExt cx="7688169" cy="4865095"/>
                </a:xfrm>
              </p:grpSpPr>
              <p:grpSp>
                <p:nvGrpSpPr>
                  <p:cNvPr id="57" name="그룹 56"/>
                  <p:cNvGrpSpPr/>
                  <p:nvPr/>
                </p:nvGrpSpPr>
                <p:grpSpPr>
                  <a:xfrm>
                    <a:off x="1840384" y="1213021"/>
                    <a:ext cx="7688169" cy="4865095"/>
                    <a:chOff x="1840384" y="1213021"/>
                    <a:chExt cx="7688169" cy="4865095"/>
                  </a:xfrm>
                </p:grpSpPr>
                <p:pic>
                  <p:nvPicPr>
                    <p:cNvPr id="1026" name="Picture 2" descr="루브르 박물관 내부에 대한 이미지 검색결과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142180" y="1213021"/>
                      <a:ext cx="7302577" cy="486509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" name="Picture 4" descr="스테인드 글라스 디즈니에 대한 이미지 검색결과"/>
                    <p:cNvPicPr preferRelativeResize="0">
                      <a:picLocks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40384" y="1805362"/>
                      <a:ext cx="2184174" cy="2912230"/>
                    </a:xfrm>
                    <a:prstGeom prst="rect">
                      <a:avLst/>
                    </a:prstGeom>
                    <a:noFill/>
                    <a:scene3d>
                      <a:camera prst="perspectiveHeroicExtremeRightFacing">
                        <a:rot lat="21251669" lon="17570403" rev="21002746"/>
                      </a:camera>
                      <a:lightRig rig="threePt" dir="t"/>
                    </a:scene3d>
                    <a:sp3d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8" name="Picture 4" descr="스테인드 글라스 디즈니에 대한 이미지 검색결과"/>
                    <p:cNvPicPr preferRelativeResize="0">
                      <a:picLocks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27930" y="2479414"/>
                      <a:ext cx="1588538" cy="2118050"/>
                    </a:xfrm>
                    <a:prstGeom prst="rect">
                      <a:avLst/>
                    </a:prstGeom>
                    <a:noFill/>
                    <a:scene3d>
                      <a:camera prst="perspectiveHeroicExtremeRightFacing">
                        <a:rot lat="21201164" lon="17272922" rev="21035026"/>
                      </a:camera>
                      <a:lightRig rig="threePt" dir="t"/>
                    </a:scene3d>
                    <a:sp3d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0" name="Picture 4" descr="스테인드 글라스 디즈니에 대한 이미지 검색결과"/>
                    <p:cNvPicPr preferRelativeResize="0"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11274" y="3009430"/>
                      <a:ext cx="1137009" cy="1516011"/>
                    </a:xfrm>
                    <a:prstGeom prst="rect">
                      <a:avLst/>
                    </a:prstGeom>
                    <a:noFill/>
                    <a:scene3d>
                      <a:camera prst="perspectiveHeroicExtremeRightFacing">
                        <a:rot lat="21201164" lon="17272922" rev="21035026"/>
                      </a:camera>
                      <a:lightRig rig="threePt" dir="t"/>
                    </a:scene3d>
                    <a:sp3d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4" name="Picture 4" descr="스테인드 글라스 디즈니에 대한 이미지 검색결과"/>
                    <p:cNvPicPr preferRelativeResize="0"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64892" y="3339112"/>
                      <a:ext cx="916599" cy="1222132"/>
                    </a:xfrm>
                    <a:prstGeom prst="rect">
                      <a:avLst/>
                    </a:prstGeom>
                    <a:noFill/>
                    <a:scene3d>
                      <a:camera prst="perspectiveHeroicExtremeRightFacing">
                        <a:rot lat="21201164" lon="17272922" rev="21035026"/>
                      </a:camera>
                      <a:lightRig rig="threePt" dir="t"/>
                    </a:scene3d>
                    <a:sp3d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" name="Picture 4" descr="스테인드 글라스 디즈니에 대한 이미지 검색결과"/>
                    <p:cNvPicPr preferRelativeResize="0">
                      <a:picLocks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59888" y="3584819"/>
                      <a:ext cx="738491" cy="984654"/>
                    </a:xfrm>
                    <a:prstGeom prst="rect">
                      <a:avLst/>
                    </a:prstGeom>
                    <a:noFill/>
                    <a:scene3d>
                      <a:camera prst="perspectiveHeroicExtremeRightFacing">
                        <a:rot lat="21201164" lon="17272922" rev="21035026"/>
                      </a:camera>
                      <a:lightRig rig="threePt" dir="t"/>
                    </a:scene3d>
                    <a:sp3d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" name="그림 23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701564" y="4778193"/>
                      <a:ext cx="1774090" cy="609653"/>
                    </a:xfrm>
                    <a:prstGeom prst="rect">
                      <a:avLst/>
                    </a:prstGeom>
                    <a:scene3d>
                      <a:camera prst="perspectiveHeroicExtremeLeftFacing">
                        <a:rot lat="137938" lon="2900873" rev="1101624"/>
                      </a:camera>
                      <a:lightRig rig="threePt" dir="t"/>
                    </a:scene3d>
                  </p:spPr>
                </p:pic>
                <p:pic>
                  <p:nvPicPr>
                    <p:cNvPr id="34" name="그림 33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177505" y="4706538"/>
                      <a:ext cx="1001427" cy="344133"/>
                    </a:xfrm>
                    <a:prstGeom prst="rect">
                      <a:avLst/>
                    </a:prstGeom>
                    <a:scene3d>
                      <a:camera prst="perspectiveHeroicExtremeLeftFacing">
                        <a:rot lat="137938" lon="2900873" rev="1101624"/>
                      </a:camera>
                      <a:lightRig rig="threePt" dir="t"/>
                    </a:scene3d>
                  </p:spPr>
                </p:pic>
                <p:pic>
                  <p:nvPicPr>
                    <p:cNvPr id="35" name="그림 34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980950" y="4499226"/>
                      <a:ext cx="565278" cy="194254"/>
                    </a:xfrm>
                    <a:prstGeom prst="rect">
                      <a:avLst/>
                    </a:prstGeom>
                    <a:scene3d>
                      <a:camera prst="perspectiveHeroicExtremeLeftFacing">
                        <a:rot lat="137938" lon="2900873" rev="1101624"/>
                      </a:camera>
                      <a:lightRig rig="threePt" dir="t"/>
                    </a:scene3d>
                  </p:spPr>
                </p:pic>
                <p:pic>
                  <p:nvPicPr>
                    <p:cNvPr id="36" name="그림 35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658932" y="4512333"/>
                      <a:ext cx="386093" cy="132678"/>
                    </a:xfrm>
                    <a:prstGeom prst="rect">
                      <a:avLst/>
                    </a:prstGeom>
                    <a:scene3d>
                      <a:camera prst="perspectiveHeroicExtremeLeftFacing">
                        <a:rot lat="137938" lon="2900873" rev="1101624"/>
                      </a:camera>
                      <a:lightRig rig="threePt" dir="t"/>
                    </a:scene3d>
                  </p:spPr>
                </p:pic>
                <p:pic>
                  <p:nvPicPr>
                    <p:cNvPr id="39" name="그림 38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927532" y="4735851"/>
                      <a:ext cx="1774090" cy="609653"/>
                    </a:xfrm>
                    <a:prstGeom prst="rect">
                      <a:avLst/>
                    </a:prstGeom>
                    <a:scene3d>
                      <a:camera prst="perspectiveHeroicExtremeRightFacing">
                        <a:rot lat="487347" lon="19532356" rev="21474515"/>
                      </a:camera>
                      <a:lightRig rig="threePt" dir="t"/>
                    </a:scene3d>
                  </p:spPr>
                </p:pic>
                <p:pic>
                  <p:nvPicPr>
                    <p:cNvPr id="40" name="그림 39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3059591" y="4578263"/>
                      <a:ext cx="1001427" cy="344133"/>
                    </a:xfrm>
                    <a:prstGeom prst="rect">
                      <a:avLst/>
                    </a:prstGeom>
                    <a:scene3d>
                      <a:camera prst="perspectiveHeroicExtremeRightFacing">
                        <a:rot lat="487347" lon="19532356" rev="21474515"/>
                      </a:camera>
                      <a:lightRig rig="threePt" dir="t"/>
                    </a:scene3d>
                  </p:spPr>
                </p:pic>
                <p:pic>
                  <p:nvPicPr>
                    <p:cNvPr id="41" name="그림 40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3816001" y="4524658"/>
                      <a:ext cx="565278" cy="194254"/>
                    </a:xfrm>
                    <a:prstGeom prst="rect">
                      <a:avLst/>
                    </a:prstGeom>
                    <a:scene3d>
                      <a:camera prst="perspectiveHeroicExtremeRightFacing">
                        <a:rot lat="487347" lon="19532356" rev="21474515"/>
                      </a:camera>
                      <a:lightRig rig="threePt" dir="t"/>
                    </a:scene3d>
                  </p:spPr>
                </p:pic>
                <p:pic>
                  <p:nvPicPr>
                    <p:cNvPr id="42" name="그림 41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4304768" y="4567137"/>
                      <a:ext cx="386093" cy="132678"/>
                    </a:xfrm>
                    <a:prstGeom prst="rect">
                      <a:avLst/>
                    </a:prstGeom>
                    <a:scene3d>
                      <a:camera prst="perspectiveHeroicExtremeRightFacing">
                        <a:rot lat="487347" lon="19532356" rev="21474515"/>
                      </a:camera>
                      <a:lightRig rig="threePt" dir="t"/>
                    </a:scene3d>
                  </p:spPr>
                </p:pic>
                <p:pic>
                  <p:nvPicPr>
                    <p:cNvPr id="43" name="그림 4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4730004" y="4571415"/>
                      <a:ext cx="319085" cy="109651"/>
                    </a:xfrm>
                    <a:prstGeom prst="rect">
                      <a:avLst/>
                    </a:prstGeom>
                    <a:scene3d>
                      <a:camera prst="perspectiveHeroicExtremeRightFacing">
                        <a:rot lat="487347" lon="19532356" rev="21474515"/>
                      </a:camera>
                      <a:lightRig rig="threePt" dir="t"/>
                    </a:scene3d>
                  </p:spPr>
                </p:pic>
                <p:sp>
                  <p:nvSpPr>
                    <p:cNvPr id="2" name="위쪽 화살표 1"/>
                    <p:cNvSpPr/>
                    <p:nvPr/>
                  </p:nvSpPr>
                  <p:spPr>
                    <a:xfrm>
                      <a:off x="5344937" y="5264748"/>
                      <a:ext cx="1012047" cy="313092"/>
                    </a:xfrm>
                    <a:prstGeom prst="upArrow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6" name="위쪽 화살표 45"/>
                    <p:cNvSpPr/>
                    <p:nvPr/>
                  </p:nvSpPr>
                  <p:spPr>
                    <a:xfrm rot="10800000">
                      <a:off x="5334814" y="5669999"/>
                      <a:ext cx="1012047" cy="313092"/>
                    </a:xfrm>
                    <a:prstGeom prst="upArrow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pic>
                  <p:nvPicPr>
                    <p:cNvPr id="6" name="그림 5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449637" y="1638300"/>
                      <a:ext cx="2078916" cy="3000441"/>
                    </a:xfrm>
                    <a:prstGeom prst="rect">
                      <a:avLst/>
                    </a:prstGeom>
                    <a:scene3d>
                      <a:camera prst="perspectiveHeroicExtremeLeftFacing">
                        <a:rot lat="20472000" lon="3966000" rev="180000"/>
                      </a:camera>
                      <a:lightRig rig="threePt" dir="t"/>
                    </a:scene3d>
                  </p:spPr>
                </p:pic>
                <p:pic>
                  <p:nvPicPr>
                    <p:cNvPr id="2052" name="Picture 4" descr="stained glass square에 대한 이미지 검색결과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247184" y="2680321"/>
                      <a:ext cx="894381" cy="1850444"/>
                    </a:xfrm>
                    <a:prstGeom prst="rect">
                      <a:avLst/>
                    </a:prstGeom>
                    <a:noFill/>
                    <a:scene3d>
                      <a:camera prst="perspectiveHeroicExtremeLeftFacing" fov="4800000">
                        <a:rot lat="20460000" lon="3966000" rev="180000"/>
                      </a:camera>
                      <a:lightRig rig="threePt" dir="t"/>
                    </a:scene3d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4" name="Picture 6" descr="stained glass square에 대한 이미지 검색결과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904083" y="3156709"/>
                      <a:ext cx="620307" cy="1289425"/>
                    </a:xfrm>
                    <a:prstGeom prst="rect">
                      <a:avLst/>
                    </a:prstGeom>
                    <a:noFill/>
                    <a:scene3d>
                      <a:camera prst="perspectiveHeroicExtremeLeftFacing" fov="4800000">
                        <a:rot lat="20460000" lon="3966000" rev="180000"/>
                      </a:camera>
                      <a:lightRig rig="threePt" dir="t"/>
                    </a:scene3d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56" name="Picture 8" descr="관련 이미지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597242" y="3471950"/>
                      <a:ext cx="531313" cy="862631"/>
                    </a:xfrm>
                    <a:prstGeom prst="rect">
                      <a:avLst/>
                    </a:prstGeom>
                    <a:noFill/>
                    <a:scene3d>
                      <a:camera prst="perspectiveHeroicExtremeLeftFacing" fov="4800000">
                        <a:rot lat="20460000" lon="3966000" rev="180000"/>
                      </a:camera>
                      <a:lightRig rig="threePt" dir="t"/>
                    </a:scene3d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9" name="직사각형 18"/>
                    <p:cNvSpPr/>
                    <p:nvPr/>
                  </p:nvSpPr>
                  <p:spPr>
                    <a:xfrm>
                      <a:off x="6353175" y="3711008"/>
                      <a:ext cx="403704" cy="692380"/>
                    </a:xfrm>
                    <a:prstGeom prst="rect">
                      <a:avLst/>
                    </a:prstGeom>
                    <a:scene3d>
                      <a:camera prst="perspectiveHeroicExtremeLeftFacing" fov="0">
                        <a:rot lat="20460000" lon="3960000" rev="180000"/>
                      </a:camera>
                      <a:lightRig rig="threePt" dir="t"/>
                    </a:scene3d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48" name="직사각형 47"/>
                    <p:cNvSpPr/>
                    <p:nvPr/>
                  </p:nvSpPr>
                  <p:spPr>
                    <a:xfrm>
                      <a:off x="6200775" y="3931022"/>
                      <a:ext cx="279782" cy="498103"/>
                    </a:xfrm>
                    <a:prstGeom prst="rect">
                      <a:avLst/>
                    </a:prstGeom>
                    <a:scene3d>
                      <a:camera prst="perspectiveHeroicExtremeLeftFacing" fov="0">
                        <a:rot lat="20460000" lon="3960000" rev="180000"/>
                      </a:camera>
                      <a:lightRig rig="threePt" dir="t"/>
                    </a:scene3d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" name="직사각형 49"/>
                    <p:cNvSpPr/>
                    <p:nvPr/>
                  </p:nvSpPr>
                  <p:spPr>
                    <a:xfrm>
                      <a:off x="5039117" y="3753796"/>
                      <a:ext cx="388241" cy="843668"/>
                    </a:xfrm>
                    <a:prstGeom prst="rect">
                      <a:avLst/>
                    </a:prstGeom>
                    <a:scene3d>
                      <a:camera prst="perspectiveContrastingRightFacing">
                        <a:rot lat="20441839" lon="18575549" rev="21163984"/>
                      </a:camera>
                      <a:lightRig rig="threePt" dir="t"/>
                    </a:scene3d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64" name="그림 63" descr="고전 창문 미닫이에 대한 이미지 검색결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1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89" t="12204" r="18506" b="13854"/>
                  <a:stretch/>
                </p:blipFill>
                <p:spPr bwMode="auto">
                  <a:xfrm>
                    <a:off x="4841762" y="3749380"/>
                    <a:ext cx="809098" cy="775956"/>
                  </a:xfrm>
                  <a:prstGeom prst="rect">
                    <a:avLst/>
                  </a:prstGeom>
                  <a:noFill/>
                  <a:scene3d>
                    <a:camera prst="perspectiveContrastingRightFacing" fov="5400000">
                      <a:rot lat="21180000" lon="17226000" rev="2100000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5" name="그림 64" descr="고전 창문 미닫이에 대한 이미지 검색결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89" t="12204" r="18506" b="13854"/>
                  <a:stretch/>
                </p:blipFill>
                <p:spPr bwMode="auto">
                  <a:xfrm>
                    <a:off x="6202679" y="3619016"/>
                    <a:ext cx="722821" cy="823014"/>
                  </a:xfrm>
                  <a:prstGeom prst="rect">
                    <a:avLst/>
                  </a:prstGeom>
                  <a:noFill/>
                  <a:scene3d>
                    <a:camera prst="perspectiveHeroicExtremeLeftFacing">
                      <a:rot lat="20460000" lon="3960000" rev="18000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6" name="그림 65" descr="고전 창문 미닫이에 대한 이미지 검색결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989" t="12204" r="18506" b="13854"/>
                  <a:stretch/>
                </p:blipFill>
                <p:spPr bwMode="auto">
                  <a:xfrm>
                    <a:off x="6057900" y="3917438"/>
                    <a:ext cx="479747" cy="546247"/>
                  </a:xfrm>
                  <a:prstGeom prst="rect">
                    <a:avLst/>
                  </a:prstGeom>
                  <a:noFill/>
                  <a:scene3d>
                    <a:camera prst="perspectiveHeroicExtremeLeftFacing">
                      <a:rot lat="20460000" lon="3960000" rev="180000"/>
                    </a:camera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4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65379" y="1609409"/>
                  <a:ext cx="2725995" cy="40920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직사각형 2"/>
                <p:cNvSpPr/>
                <p:nvPr/>
              </p:nvSpPr>
              <p:spPr>
                <a:xfrm>
                  <a:off x="4444398" y="1348563"/>
                  <a:ext cx="2756501" cy="28540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/>
                    <a:t>엘사와</a:t>
                  </a:r>
                  <a:r>
                    <a:rPr lang="ko-KR" altLang="en-US" dirty="0" smtClean="0"/>
                    <a:t> 안나</a:t>
                  </a:r>
                  <a:endParaRPr lang="ko-KR" altLang="en-US" dirty="0"/>
                </a:p>
              </p:txBody>
            </p:sp>
          </p:grpSp>
          <p:sp>
            <p:nvSpPr>
              <p:cNvPr id="91" name="위쪽 화살표 90"/>
              <p:cNvSpPr/>
              <p:nvPr/>
            </p:nvSpPr>
            <p:spPr>
              <a:xfrm rot="19800000">
                <a:off x="11985893" y="1448614"/>
                <a:ext cx="421970" cy="601492"/>
              </a:xfrm>
              <a:prstGeom prst="up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사각형 설명선 91"/>
              <p:cNvSpPr/>
              <p:nvPr/>
            </p:nvSpPr>
            <p:spPr>
              <a:xfrm>
                <a:off x="12579906" y="1546329"/>
                <a:ext cx="767871" cy="337539"/>
              </a:xfrm>
              <a:prstGeom prst="wedgeRectCallout">
                <a:avLst>
                  <a:gd name="adj1" fmla="val -70451"/>
                  <a:gd name="adj2" fmla="val 2863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/>
                  <a:t>클릭</a:t>
                </a:r>
                <a:endParaRPr lang="ko-KR" altLang="en-US" sz="1200" dirty="0"/>
              </a:p>
            </p:txBody>
          </p:sp>
        </p:grpSp>
        <p:sp>
          <p:nvSpPr>
            <p:cNvPr id="12" name="위로 구부러진 화살표 11"/>
            <p:cNvSpPr/>
            <p:nvPr/>
          </p:nvSpPr>
          <p:spPr>
            <a:xfrm>
              <a:off x="3643555" y="5295118"/>
              <a:ext cx="4287714" cy="73152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위로 구부러진 화살표 92"/>
            <p:cNvSpPr/>
            <p:nvPr/>
          </p:nvSpPr>
          <p:spPr>
            <a:xfrm rot="10800000">
              <a:off x="3592585" y="-570907"/>
              <a:ext cx="4287714" cy="73152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69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385692" y="-237770"/>
            <a:ext cx="1733701" cy="567771"/>
            <a:chOff x="1208402" y="4200008"/>
            <a:chExt cx="1733701" cy="567771"/>
          </a:xfrm>
        </p:grpSpPr>
        <p:sp>
          <p:nvSpPr>
            <p:cNvPr id="21" name="포인트가 5개인 별 20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5324056" y="-960754"/>
            <a:ext cx="1425391" cy="27699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다 채워진 작물은 </a:t>
            </a:r>
            <a:endParaRPr lang="ko-KR" altLang="en-US" sz="1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-2577985" y="1180100"/>
            <a:ext cx="7688169" cy="4865095"/>
            <a:chOff x="-301796" y="1149521"/>
            <a:chExt cx="7688169" cy="4865095"/>
          </a:xfrm>
        </p:grpSpPr>
        <p:pic>
          <p:nvPicPr>
            <p:cNvPr id="1026" name="Picture 2" descr="루브르 박물관 내부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49521"/>
              <a:ext cx="7302577" cy="486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1796" y="1741862"/>
              <a:ext cx="2184174" cy="2912230"/>
            </a:xfrm>
            <a:prstGeom prst="rect">
              <a:avLst/>
            </a:prstGeom>
            <a:noFill/>
            <a:scene3d>
              <a:camera prst="perspectiveHeroicExtremeRightFacing">
                <a:rot lat="21251669" lon="17570403" rev="2100274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50" y="2415914"/>
              <a:ext cx="1588538" cy="2118050"/>
            </a:xfrm>
            <a:prstGeom prst="rect">
              <a:avLst/>
            </a:prstGeom>
            <a:noFill/>
            <a:scene3d>
              <a:camera prst="perspectiveHeroicExtremeRightFacing">
                <a:rot lat="21201164" lon="17272922" rev="2103502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094" y="2945930"/>
              <a:ext cx="1137009" cy="1516011"/>
            </a:xfrm>
            <a:prstGeom prst="rect">
              <a:avLst/>
            </a:prstGeom>
            <a:noFill/>
            <a:scene3d>
              <a:camera prst="perspectiveHeroicExtremeRightFacing">
                <a:rot lat="21201164" lon="17272922" rev="2103502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712" y="3275612"/>
              <a:ext cx="916599" cy="1222132"/>
            </a:xfrm>
            <a:prstGeom prst="rect">
              <a:avLst/>
            </a:prstGeom>
            <a:noFill/>
            <a:scene3d>
              <a:camera prst="perspectiveHeroicExtremeRightFacing">
                <a:rot lat="21201164" lon="17272922" rev="2103502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708" y="3521319"/>
              <a:ext cx="738491" cy="984654"/>
            </a:xfrm>
            <a:prstGeom prst="rect">
              <a:avLst/>
            </a:prstGeom>
            <a:noFill/>
            <a:scene3d>
              <a:camera prst="perspectiveHeroicExtremeRightFacing">
                <a:rot lat="21201164" lon="17272922" rev="2103502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9384" y="4714693"/>
              <a:ext cx="1774090" cy="609653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5325" y="4643038"/>
              <a:ext cx="1001427" cy="344133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8770" y="4435726"/>
              <a:ext cx="565278" cy="194254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752" y="4448833"/>
              <a:ext cx="386093" cy="132678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14648" y="4672351"/>
              <a:ext cx="1774090" cy="609653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7411" y="4514763"/>
              <a:ext cx="1001427" cy="344133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3821" y="4461158"/>
              <a:ext cx="565278" cy="194254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2588" y="4503637"/>
              <a:ext cx="386093" cy="132678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7824" y="4507915"/>
              <a:ext cx="319085" cy="109651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sp>
          <p:nvSpPr>
            <p:cNvPr id="2" name="위쪽 화살표 1"/>
            <p:cNvSpPr/>
            <p:nvPr/>
          </p:nvSpPr>
          <p:spPr>
            <a:xfrm>
              <a:off x="3202757" y="5201248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위쪽 화살표 45"/>
            <p:cNvSpPr/>
            <p:nvPr/>
          </p:nvSpPr>
          <p:spPr>
            <a:xfrm rot="10800000">
              <a:off x="3192634" y="5606499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7457" y="1574800"/>
              <a:ext cx="2078916" cy="3000441"/>
            </a:xfrm>
            <a:prstGeom prst="rect">
              <a:avLst/>
            </a:prstGeom>
            <a:scene3d>
              <a:camera prst="perspectiveHeroicExtremeLeftFacing">
                <a:rot lat="20472000" lon="3966000" rev="180000"/>
              </a:camera>
              <a:lightRig rig="threePt" dir="t"/>
            </a:scene3d>
          </p:spPr>
        </p:pic>
        <p:pic>
          <p:nvPicPr>
            <p:cNvPr id="2052" name="Picture 4" descr="stained glass square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004" y="2616821"/>
              <a:ext cx="894381" cy="1850444"/>
            </a:xfrm>
            <a:prstGeom prst="rect">
              <a:avLst/>
            </a:prstGeom>
            <a:noFill/>
            <a:scene3d>
              <a:camera prst="perspectiveHeroicExtremeLeftFacing" fov="4800000">
                <a:rot lat="20460000" lon="3966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tained glass square에 대한 이미지 검색결과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903" y="3093209"/>
              <a:ext cx="620307" cy="1289425"/>
            </a:xfrm>
            <a:prstGeom prst="rect">
              <a:avLst/>
            </a:prstGeom>
            <a:noFill/>
            <a:scene3d>
              <a:camera prst="perspectiveHeroicExtremeLeftFacing" fov="4800000">
                <a:rot lat="20460000" lon="3966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관련 이미지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062" y="3408450"/>
              <a:ext cx="531313" cy="862631"/>
            </a:xfrm>
            <a:prstGeom prst="rect">
              <a:avLst/>
            </a:prstGeom>
            <a:noFill/>
            <a:scene3d>
              <a:camera prst="perspectiveHeroicExtremeLeftFacing" fov="4800000">
                <a:rot lat="20460000" lon="3966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4210995" y="3647508"/>
              <a:ext cx="403704" cy="692380"/>
            </a:xfrm>
            <a:prstGeom prst="rect">
              <a:avLst/>
            </a:prstGeom>
            <a:scene3d>
              <a:camera prst="perspectiveHeroicExtremeLeftFacing" fov="0">
                <a:rot lat="20460000" lon="3960000" rev="180000"/>
              </a:camera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058595" y="3867522"/>
              <a:ext cx="279782" cy="498103"/>
            </a:xfrm>
            <a:prstGeom prst="rect">
              <a:avLst/>
            </a:prstGeom>
            <a:scene3d>
              <a:camera prst="perspectiveHeroicExtremeLeftFacing" fov="0">
                <a:rot lat="20460000" lon="3960000" rev="180000"/>
              </a:camera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896937" y="3690296"/>
              <a:ext cx="388241" cy="843668"/>
            </a:xfrm>
            <a:prstGeom prst="rect">
              <a:avLst/>
            </a:prstGeom>
            <a:scene3d>
              <a:camera prst="perspectiveContrastingRightFacing">
                <a:rot lat="20441839" lon="18575549" rev="21163984"/>
              </a:camera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 descr="고전 창문 미닫이에 대한 이미지 검색결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85" b="89862" l="10000" r="933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12204" r="18506" b="13854"/>
            <a:stretch/>
          </p:blipFill>
          <p:spPr bwMode="auto">
            <a:xfrm>
              <a:off x="2699582" y="3685880"/>
              <a:ext cx="809098" cy="775956"/>
            </a:xfrm>
            <a:prstGeom prst="rect">
              <a:avLst/>
            </a:prstGeom>
            <a:noFill/>
            <a:scene3d>
              <a:camera prst="perspectiveContrastingRightFacing" fov="5400000">
                <a:rot lat="21180000" lon="17226000" rev="21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그림 64" descr="고전 창문 미닫이에 대한 이미지 검색결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12204" r="18506" b="13854"/>
            <a:stretch/>
          </p:blipFill>
          <p:spPr bwMode="auto">
            <a:xfrm>
              <a:off x="4060499" y="3555516"/>
              <a:ext cx="722821" cy="823014"/>
            </a:xfrm>
            <a:prstGeom prst="rect">
              <a:avLst/>
            </a:prstGeom>
            <a:noFill/>
            <a:scene3d>
              <a:camera prst="perspectiveHeroicExtremeLeftFacing">
                <a:rot lat="20460000" lon="3960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그림 65" descr="고전 창문 미닫이에 대한 이미지 검색결과"/>
            <p:cNvPicPr>
              <a:picLocks noChangeAspect="1" noChangeArrowheads="1"/>
            </p:cNvPicPr>
            <p:nvPr/>
          </p:nvPicPr>
          <p:blipFill rotWithShape="1">
            <a:blip r:embed="rId1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12204" r="18506" b="13854"/>
            <a:stretch/>
          </p:blipFill>
          <p:spPr bwMode="auto">
            <a:xfrm>
              <a:off x="3915720" y="3853938"/>
              <a:ext cx="479747" cy="546247"/>
            </a:xfrm>
            <a:prstGeom prst="rect">
              <a:avLst/>
            </a:prstGeom>
            <a:noFill/>
            <a:scene3d>
              <a:camera prst="perspectiveHeroicExtremeLeftFacing">
                <a:rot lat="20460000" lon="3960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사각형 설명선 24"/>
            <p:cNvSpPr/>
            <p:nvPr/>
          </p:nvSpPr>
          <p:spPr>
            <a:xfrm>
              <a:off x="3382990" y="4771550"/>
              <a:ext cx="767871" cy="337539"/>
            </a:xfrm>
            <a:prstGeom prst="wedgeRectCallout">
              <a:avLst>
                <a:gd name="adj1" fmla="val -19179"/>
                <a:gd name="adj2" fmla="val 8131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클릭</a:t>
              </a:r>
              <a:endParaRPr lang="ko-KR" altLang="en-US" sz="1200" dirty="0"/>
            </a:p>
          </p:txBody>
        </p:sp>
      </p:grpSp>
      <p:pic>
        <p:nvPicPr>
          <p:cNvPr id="45" name="Picture 2" descr="루브르 박물관 내부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61" y="1275125"/>
            <a:ext cx="7302577" cy="48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65" y="1867466"/>
            <a:ext cx="2184174" cy="2912230"/>
          </a:xfrm>
          <a:prstGeom prst="rect">
            <a:avLst/>
          </a:prstGeom>
          <a:noFill/>
          <a:scene3d>
            <a:camera prst="perspectiveHeroicExtremeRightFacing">
              <a:rot lat="21251669" lon="17570403" rev="21002746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911" y="2541518"/>
            <a:ext cx="1588538" cy="2118050"/>
          </a:xfrm>
          <a:prstGeom prst="rect">
            <a:avLst/>
          </a:prstGeom>
          <a:noFill/>
          <a:scene3d>
            <a:camera prst="perspectiveHeroicExtremeRightFacing">
              <a:rot lat="21201164" lon="17272922" rev="21035026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55" y="3071534"/>
            <a:ext cx="1137009" cy="1516011"/>
          </a:xfrm>
          <a:prstGeom prst="rect">
            <a:avLst/>
          </a:prstGeom>
          <a:noFill/>
          <a:scene3d>
            <a:camera prst="perspectiveHeroicExtremeRightFacing">
              <a:rot lat="21201164" lon="17272922" rev="21035026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73" y="3401216"/>
            <a:ext cx="916599" cy="1222132"/>
          </a:xfrm>
          <a:prstGeom prst="rect">
            <a:avLst/>
          </a:prstGeom>
          <a:noFill/>
          <a:scene3d>
            <a:camera prst="perspectiveHeroicExtremeRightFacing">
              <a:rot lat="21201164" lon="17272922" rev="21035026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8545" y="4840297"/>
            <a:ext cx="1774090" cy="609653"/>
          </a:xfrm>
          <a:prstGeom prst="rect">
            <a:avLst/>
          </a:prstGeom>
          <a:scene3d>
            <a:camera prst="perspectiveHeroicExtremeLeftFacing">
              <a:rot lat="137938" lon="2900873" rev="1101624"/>
            </a:camera>
            <a:lightRig rig="threePt" dir="t"/>
          </a:scene3d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4486" y="4768642"/>
            <a:ext cx="1001427" cy="344133"/>
          </a:xfrm>
          <a:prstGeom prst="rect">
            <a:avLst/>
          </a:prstGeom>
          <a:scene3d>
            <a:camera prst="perspectiveHeroicExtremeLeftFacing">
              <a:rot lat="137938" lon="2900873" rev="1101624"/>
            </a:camera>
            <a:lightRig rig="threePt" dir="t"/>
          </a:scene3d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7931" y="4561330"/>
            <a:ext cx="565278" cy="194254"/>
          </a:xfrm>
          <a:prstGeom prst="rect">
            <a:avLst/>
          </a:prstGeom>
          <a:scene3d>
            <a:camera prst="perspectiveHeroicExtremeLeftFacing">
              <a:rot lat="137938" lon="2900873" rev="1101624"/>
            </a:camera>
            <a:lightRig rig="threePt" dir="t"/>
          </a:scene3d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513" y="4797955"/>
            <a:ext cx="1774090" cy="609653"/>
          </a:xfrm>
          <a:prstGeom prst="rect">
            <a:avLst/>
          </a:prstGeom>
          <a:scene3d>
            <a:camera prst="perspectiveHeroicExtremeRightFacing">
              <a:rot lat="487347" lon="19532356" rev="21474515"/>
            </a:camera>
            <a:lightRig rig="threePt" dir="t"/>
          </a:scene3d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572" y="4640367"/>
            <a:ext cx="1001427" cy="344133"/>
          </a:xfrm>
          <a:prstGeom prst="rect">
            <a:avLst/>
          </a:prstGeom>
          <a:scene3d>
            <a:camera prst="perspectiveHeroicExtremeRightFacing">
              <a:rot lat="487347" lon="19532356" rev="21474515"/>
            </a:camera>
            <a:lightRig rig="threePt" dir="t"/>
          </a:scene3d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2982" y="4586762"/>
            <a:ext cx="565278" cy="194254"/>
          </a:xfrm>
          <a:prstGeom prst="rect">
            <a:avLst/>
          </a:prstGeom>
          <a:scene3d>
            <a:camera prst="perspectiveHeroicExtremeRightFacing">
              <a:rot lat="487347" lon="19532356" rev="21474515"/>
            </a:camera>
            <a:lightRig rig="threePt" dir="t"/>
          </a:scene3d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749" y="4629241"/>
            <a:ext cx="386093" cy="132678"/>
          </a:xfrm>
          <a:prstGeom prst="rect">
            <a:avLst/>
          </a:prstGeom>
          <a:scene3d>
            <a:camera prst="perspectiveHeroicExtremeRightFacing">
              <a:rot lat="487347" lon="19532356" rev="21474515"/>
            </a:camera>
            <a:lightRig rig="threePt" dir="t"/>
          </a:scene3d>
        </p:spPr>
      </p:pic>
      <p:sp>
        <p:nvSpPr>
          <p:cNvPr id="72" name="위쪽 화살표 71"/>
          <p:cNvSpPr/>
          <p:nvPr/>
        </p:nvSpPr>
        <p:spPr>
          <a:xfrm>
            <a:off x="11261918" y="5326852"/>
            <a:ext cx="1012047" cy="31309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위쪽 화살표 72"/>
          <p:cNvSpPr/>
          <p:nvPr/>
        </p:nvSpPr>
        <p:spPr>
          <a:xfrm rot="10800000">
            <a:off x="11251795" y="5732103"/>
            <a:ext cx="1012047" cy="313092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1565" y="1362311"/>
            <a:ext cx="2078916" cy="3000441"/>
          </a:xfrm>
          <a:prstGeom prst="rect">
            <a:avLst/>
          </a:prstGeom>
          <a:scene3d>
            <a:camera prst="perspectiveHeroicExtremeLeftFacing">
              <a:rot lat="20472000" lon="3966000" rev="180000"/>
            </a:camera>
            <a:lightRig rig="threePt" dir="t"/>
          </a:scene3d>
        </p:spPr>
      </p:pic>
      <p:pic>
        <p:nvPicPr>
          <p:cNvPr id="75" name="Picture 4" descr="stained glass square에 대한 이미지 검색결과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916" y="1894060"/>
            <a:ext cx="1760965" cy="2870254"/>
          </a:xfrm>
          <a:prstGeom prst="rect">
            <a:avLst/>
          </a:prstGeom>
          <a:noFill/>
          <a:scene3d>
            <a:camera prst="perspectiveHeroicExtremeLeftFacing" fov="4800000">
              <a:rot lat="20460000" lon="3966000" rev="18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stained glass square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2903" y="2643414"/>
            <a:ext cx="1030324" cy="2141724"/>
          </a:xfrm>
          <a:prstGeom prst="rect">
            <a:avLst/>
          </a:prstGeom>
          <a:noFill/>
          <a:scene3d>
            <a:camera prst="perspectiveHeroicExtremeLeftFacing" fov="4800000">
              <a:rot lat="20460000" lon="3966000" rev="18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관련 이미지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391" y="3049815"/>
            <a:ext cx="940965" cy="1527736"/>
          </a:xfrm>
          <a:prstGeom prst="rect">
            <a:avLst/>
          </a:prstGeom>
          <a:noFill/>
          <a:scene3d>
            <a:camera prst="perspectiveHeroicExtremeLeftFacing" fov="4800000">
              <a:rot lat="20460000" lon="3966000" rev="18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그림 80" descr="고전 창문 미닫이에 대한 이미지 검색결과"/>
          <p:cNvPicPr>
            <a:picLocks noChangeAspect="1" noChangeArrowheads="1"/>
          </p:cNvPicPr>
          <p:nvPr/>
        </p:nvPicPr>
        <p:blipFill rotWithShape="1"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9" t="12204" r="18506" b="13854"/>
          <a:stretch/>
        </p:blipFill>
        <p:spPr bwMode="auto">
          <a:xfrm>
            <a:off x="10453943" y="3742904"/>
            <a:ext cx="809098" cy="775956"/>
          </a:xfrm>
          <a:prstGeom prst="rect">
            <a:avLst/>
          </a:prstGeom>
          <a:noFill/>
          <a:scene3d>
            <a:camera prst="perspectiveContrastingRightFacing" fov="5400000">
              <a:rot lat="21180000" lon="17226000" rev="210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그림 81" descr="고전 창문 미닫이에 대한 이미지 검색결과"/>
          <p:cNvPicPr>
            <a:picLocks noChangeAspect="1" noChangeArrowheads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9" t="12204" r="18506" b="13854"/>
          <a:stretch/>
        </p:blipFill>
        <p:spPr bwMode="auto">
          <a:xfrm>
            <a:off x="12177833" y="3646511"/>
            <a:ext cx="962074" cy="1095432"/>
          </a:xfrm>
          <a:prstGeom prst="rect">
            <a:avLst/>
          </a:prstGeom>
          <a:noFill/>
          <a:scene3d>
            <a:camera prst="perspectiveHeroicExtremeLeftFacing">
              <a:rot lat="20460000" lon="3960000" rev="18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그림 82" descr="고전 창문 미닫이에 대한 이미지 검색결과"/>
          <p:cNvPicPr>
            <a:picLocks noChangeAspect="1" noChangeArrowheads="1"/>
          </p:cNvPicPr>
          <p:nvPr/>
        </p:nvPicPr>
        <p:blipFill rotWithShape="1">
          <a:blip r:embed="rId1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9" t="12204" r="18506" b="13854"/>
          <a:stretch/>
        </p:blipFill>
        <p:spPr bwMode="auto">
          <a:xfrm>
            <a:off x="12022483" y="4054238"/>
            <a:ext cx="638543" cy="727055"/>
          </a:xfrm>
          <a:prstGeom prst="rect">
            <a:avLst/>
          </a:prstGeom>
          <a:noFill/>
          <a:scene3d>
            <a:camera prst="perspectiveHeroicExtremeLeftFacing">
              <a:rot lat="20460000" lon="3960000" rev="18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030" y="1338602"/>
            <a:ext cx="2184174" cy="2912230"/>
          </a:xfrm>
          <a:prstGeom prst="rect">
            <a:avLst/>
          </a:prstGeom>
          <a:noFill/>
          <a:scene3d>
            <a:camera prst="perspectiveHeroicExtremeRightFacing">
              <a:rot lat="21251669" lon="17570403" rev="21002746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아래로 구부러진 화살표 3"/>
          <p:cNvSpPr/>
          <p:nvPr/>
        </p:nvSpPr>
        <p:spPr>
          <a:xfrm>
            <a:off x="14171750" y="894851"/>
            <a:ext cx="1887399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아래로 구부러진 화살표 85"/>
          <p:cNvSpPr/>
          <p:nvPr/>
        </p:nvSpPr>
        <p:spPr>
          <a:xfrm rot="1542971" flipH="1">
            <a:off x="7321627" y="872683"/>
            <a:ext cx="1794444" cy="7315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아래로 구부러진 화살표 86"/>
          <p:cNvSpPr/>
          <p:nvPr/>
        </p:nvSpPr>
        <p:spPr>
          <a:xfrm rot="19909362">
            <a:off x="13378850" y="1938546"/>
            <a:ext cx="843278" cy="4320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아래로 구부러진 화살표 87"/>
          <p:cNvSpPr/>
          <p:nvPr/>
        </p:nvSpPr>
        <p:spPr>
          <a:xfrm rot="19909362">
            <a:off x="12731007" y="2396145"/>
            <a:ext cx="843278" cy="4320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아래로 구부러진 화살표 88"/>
          <p:cNvSpPr/>
          <p:nvPr/>
        </p:nvSpPr>
        <p:spPr>
          <a:xfrm rot="19909362">
            <a:off x="12387498" y="3170256"/>
            <a:ext cx="843278" cy="4320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아래로 구부러진 화살표 89"/>
          <p:cNvSpPr/>
          <p:nvPr/>
        </p:nvSpPr>
        <p:spPr>
          <a:xfrm rot="19909362">
            <a:off x="12051648" y="3724793"/>
            <a:ext cx="551532" cy="4320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아래로 구부러진 화살표 90"/>
          <p:cNvSpPr/>
          <p:nvPr/>
        </p:nvSpPr>
        <p:spPr>
          <a:xfrm rot="1542971" flipH="1">
            <a:off x="8951676" y="2035406"/>
            <a:ext cx="969303" cy="3964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아래로 구부러진 화살표 91"/>
          <p:cNvSpPr/>
          <p:nvPr/>
        </p:nvSpPr>
        <p:spPr>
          <a:xfrm rot="1542971" flipH="1">
            <a:off x="9539505" y="2637749"/>
            <a:ext cx="969303" cy="3964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아래로 구부러진 화살표 92"/>
          <p:cNvSpPr/>
          <p:nvPr/>
        </p:nvSpPr>
        <p:spPr>
          <a:xfrm rot="1542971" flipH="1">
            <a:off x="10248555" y="2965449"/>
            <a:ext cx="573107" cy="3964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아래로 구부러진 화살표 93"/>
          <p:cNvSpPr/>
          <p:nvPr/>
        </p:nvSpPr>
        <p:spPr>
          <a:xfrm rot="1542971" flipH="1">
            <a:off x="10604156" y="3292020"/>
            <a:ext cx="573107" cy="3964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911601" y="1523913"/>
            <a:ext cx="3381054" cy="4616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앞으로 가기를 누르면 양 옆의 </a:t>
            </a:r>
            <a:r>
              <a:rPr lang="ko-KR" altLang="en-US" sz="1200" dirty="0" err="1" smtClean="0"/>
              <a:t>스테인글라스가</a:t>
            </a:r>
            <a:endParaRPr lang="en-US" altLang="ko-KR" sz="1200" dirty="0"/>
          </a:p>
          <a:p>
            <a:pPr algn="ctr"/>
            <a:r>
              <a:rPr lang="ko-KR" altLang="en-US" sz="1200" dirty="0" err="1" smtClean="0"/>
              <a:t>한칸씩</a:t>
            </a:r>
            <a:r>
              <a:rPr lang="ko-KR" altLang="en-US" sz="1200" dirty="0" smtClean="0"/>
              <a:t> 앞으로 이동한다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7" name="오른쪽 화살표 6"/>
          <p:cNvSpPr/>
          <p:nvPr/>
        </p:nvSpPr>
        <p:spPr>
          <a:xfrm>
            <a:off x="5285528" y="33970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8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5324056" y="-960754"/>
            <a:ext cx="1425391" cy="27699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다 채워진 작물은 </a:t>
            </a:r>
            <a:endParaRPr lang="ko-KR" altLang="en-US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-5462980" y="638986"/>
            <a:ext cx="19709832" cy="4986961"/>
            <a:chOff x="-5462980" y="638986"/>
            <a:chExt cx="19709832" cy="4986961"/>
          </a:xfrm>
        </p:grpSpPr>
        <p:pic>
          <p:nvPicPr>
            <p:cNvPr id="85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62980" y="801618"/>
              <a:ext cx="2184174" cy="2912230"/>
            </a:xfrm>
            <a:prstGeom prst="rect">
              <a:avLst/>
            </a:prstGeom>
            <a:noFill/>
            <a:scene3d>
              <a:camera prst="perspectiveHeroicExtremeRightFacing">
                <a:rot lat="21251669" lon="17570403" rev="2100274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오른쪽 화살표 6"/>
            <p:cNvSpPr/>
            <p:nvPr/>
          </p:nvSpPr>
          <p:spPr>
            <a:xfrm>
              <a:off x="5285528" y="3397086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Picture 2" descr="루브르 박물관 내부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32081" y="638986"/>
              <a:ext cx="7302577" cy="4865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33877" y="1231327"/>
              <a:ext cx="2184174" cy="2912230"/>
            </a:xfrm>
            <a:prstGeom prst="rect">
              <a:avLst/>
            </a:prstGeom>
            <a:noFill/>
            <a:scene3d>
              <a:camera prst="perspectiveHeroicExtremeRightFacing">
                <a:rot lat="21251669" lon="17570403" rev="2100274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46331" y="1905379"/>
              <a:ext cx="1588538" cy="2118050"/>
            </a:xfrm>
            <a:prstGeom prst="rect">
              <a:avLst/>
            </a:prstGeom>
            <a:noFill/>
            <a:scene3d>
              <a:camera prst="perspectiveHeroicExtremeRightFacing">
                <a:rot lat="21201164" lon="17272922" rev="2103502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62987" y="2435395"/>
              <a:ext cx="1137009" cy="1516011"/>
            </a:xfrm>
            <a:prstGeom prst="rect">
              <a:avLst/>
            </a:prstGeom>
            <a:noFill/>
            <a:scene3d>
              <a:camera prst="perspectiveHeroicExtremeRightFacing">
                <a:rot lat="21201164" lon="17272922" rev="2103502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09369" y="2765077"/>
              <a:ext cx="916599" cy="1222132"/>
            </a:xfrm>
            <a:prstGeom prst="rect">
              <a:avLst/>
            </a:prstGeom>
            <a:noFill/>
            <a:scene3d>
              <a:camera prst="perspectiveHeroicExtremeRightFacing">
                <a:rot lat="21201164" lon="17272922" rev="21035026"/>
              </a:camera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303" y="4204158"/>
              <a:ext cx="1774090" cy="609653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244" y="4132503"/>
              <a:ext cx="1001427" cy="344133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6689" y="3925191"/>
              <a:ext cx="565278" cy="194254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846729" y="4161816"/>
              <a:ext cx="1774090" cy="609653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714670" y="4004228"/>
              <a:ext cx="1001427" cy="344133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58260" y="3950623"/>
              <a:ext cx="565278" cy="194254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469493" y="3993102"/>
              <a:ext cx="386093" cy="132678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sp>
          <p:nvSpPr>
            <p:cNvPr id="102" name="위쪽 화살표 101"/>
            <p:cNvSpPr/>
            <p:nvPr/>
          </p:nvSpPr>
          <p:spPr>
            <a:xfrm>
              <a:off x="-429324" y="4690713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위쪽 화살표 102"/>
            <p:cNvSpPr/>
            <p:nvPr/>
          </p:nvSpPr>
          <p:spPr>
            <a:xfrm rot="10800000">
              <a:off x="-439447" y="5095964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30323" y="726172"/>
              <a:ext cx="2078916" cy="3000441"/>
            </a:xfrm>
            <a:prstGeom prst="rect">
              <a:avLst/>
            </a:prstGeom>
            <a:scene3d>
              <a:camera prst="perspectiveHeroicExtremeLeftFacing">
                <a:rot lat="20472000" lon="3966000" rev="180000"/>
              </a:camera>
              <a:lightRig rig="threePt" dir="t"/>
            </a:scene3d>
          </p:spPr>
        </p:pic>
        <p:pic>
          <p:nvPicPr>
            <p:cNvPr id="105" name="Picture 4" descr="stained glass square에 대한 이미지 검색결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674" y="1257921"/>
              <a:ext cx="1760965" cy="2870254"/>
            </a:xfrm>
            <a:prstGeom prst="rect">
              <a:avLst/>
            </a:prstGeom>
            <a:noFill/>
            <a:scene3d>
              <a:camera prst="perspectiveHeroicExtremeLeftFacing" fov="4800000">
                <a:rot lat="20460000" lon="3966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6" descr="stained glass square에 대한 이미지 검색결과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661" y="2007275"/>
              <a:ext cx="1030324" cy="2141724"/>
            </a:xfrm>
            <a:prstGeom prst="rect">
              <a:avLst/>
            </a:prstGeom>
            <a:noFill/>
            <a:scene3d>
              <a:camera prst="perspectiveHeroicExtremeLeftFacing" fov="4800000">
                <a:rot lat="20460000" lon="3966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8" descr="관련 이미지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149" y="2413676"/>
              <a:ext cx="940965" cy="1527736"/>
            </a:xfrm>
            <a:prstGeom prst="rect">
              <a:avLst/>
            </a:prstGeom>
            <a:noFill/>
            <a:scene3d>
              <a:camera prst="perspectiveHeroicExtremeLeftFacing" fov="4800000">
                <a:rot lat="20460000" lon="3966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그림 107" descr="고전 창문 미닫이에 대한 이미지 검색결과"/>
            <p:cNvPicPr>
              <a:picLocks noChangeAspect="1" noChangeArrowheads="1"/>
            </p:cNvPicPr>
            <p:nvPr/>
          </p:nvPicPr>
          <p:blipFill rotWithShape="1"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12204" r="18506" b="13854"/>
            <a:stretch/>
          </p:blipFill>
          <p:spPr bwMode="auto">
            <a:xfrm>
              <a:off x="-1237299" y="3106765"/>
              <a:ext cx="809098" cy="775956"/>
            </a:xfrm>
            <a:prstGeom prst="rect">
              <a:avLst/>
            </a:prstGeom>
            <a:noFill/>
            <a:scene3d>
              <a:camera prst="perspectiveContrastingRightFacing" fov="5400000">
                <a:rot lat="21180000" lon="17226000" rev="2100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그림 108" descr="고전 창문 미닫이에 대한 이미지 검색결과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12204" r="18506" b="13854"/>
            <a:stretch/>
          </p:blipFill>
          <p:spPr bwMode="auto">
            <a:xfrm>
              <a:off x="486591" y="3010372"/>
              <a:ext cx="962074" cy="1095432"/>
            </a:xfrm>
            <a:prstGeom prst="rect">
              <a:avLst/>
            </a:prstGeom>
            <a:noFill/>
            <a:scene3d>
              <a:camera prst="perspectiveHeroicExtremeLeftFacing">
                <a:rot lat="20460000" lon="3960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그림 109" descr="고전 창문 미닫이에 대한 이미지 검색결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9" t="12204" r="18506" b="13854"/>
            <a:stretch/>
          </p:blipFill>
          <p:spPr bwMode="auto">
            <a:xfrm>
              <a:off x="331241" y="3418099"/>
              <a:ext cx="638543" cy="727055"/>
            </a:xfrm>
            <a:prstGeom prst="rect">
              <a:avLst/>
            </a:prstGeom>
            <a:noFill/>
            <a:scene3d>
              <a:camera prst="perspectiveHeroicExtremeLeftFacing">
                <a:rot lat="20460000" lon="3960000" rev="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직사각형 120"/>
            <p:cNvSpPr/>
            <p:nvPr/>
          </p:nvSpPr>
          <p:spPr>
            <a:xfrm>
              <a:off x="-1779641" y="887774"/>
              <a:ext cx="3381054" cy="46166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smtClean="0"/>
                <a:t>앞으로 가기를 누르면 양 옆의 </a:t>
              </a:r>
              <a:r>
                <a:rPr lang="ko-KR" altLang="en-US" sz="1200" dirty="0" err="1" smtClean="0"/>
                <a:t>스테인글라스가</a:t>
              </a:r>
              <a:endParaRPr lang="en-US" altLang="ko-KR" sz="1200" dirty="0"/>
            </a:p>
            <a:p>
              <a:pPr algn="ctr"/>
              <a:r>
                <a:rPr lang="ko-KR" altLang="en-US" sz="1200" dirty="0" err="1" smtClean="0"/>
                <a:t>한칸씩</a:t>
              </a:r>
              <a:r>
                <a:rPr lang="ko-KR" altLang="en-US" sz="1200" dirty="0" smtClean="0"/>
                <a:t> 앞으로 이동한다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122" name="사각형 설명선 121"/>
            <p:cNvSpPr/>
            <p:nvPr/>
          </p:nvSpPr>
          <p:spPr>
            <a:xfrm>
              <a:off x="703790" y="5161591"/>
              <a:ext cx="767871" cy="337539"/>
            </a:xfrm>
            <a:prstGeom prst="wedgeRectCallout">
              <a:avLst>
                <a:gd name="adj1" fmla="val -79665"/>
                <a:gd name="adj2" fmla="val -468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클릭</a:t>
              </a:r>
              <a:endParaRPr lang="ko-KR" altLang="en-US" sz="1200" dirty="0"/>
            </a:p>
          </p:txBody>
        </p:sp>
        <p:grpSp>
          <p:nvGrpSpPr>
            <p:cNvPr id="123" name="그룹 122"/>
            <p:cNvGrpSpPr/>
            <p:nvPr/>
          </p:nvGrpSpPr>
          <p:grpSpPr>
            <a:xfrm>
              <a:off x="6558683" y="760852"/>
              <a:ext cx="7688169" cy="4865095"/>
              <a:chOff x="-301796" y="1149521"/>
              <a:chExt cx="7688169" cy="4865095"/>
            </a:xfrm>
          </p:grpSpPr>
          <p:pic>
            <p:nvPicPr>
              <p:cNvPr id="124" name="Picture 2" descr="루브르 박물관 내부에 대한 이미지 검색결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149521"/>
                <a:ext cx="7302577" cy="4865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01796" y="1741862"/>
                <a:ext cx="2184174" cy="2912230"/>
              </a:xfrm>
              <a:prstGeom prst="rect">
                <a:avLst/>
              </a:prstGeom>
              <a:noFill/>
              <a:scene3d>
                <a:camera prst="perspectiveHeroicExtremeRightFacing">
                  <a:rot lat="21251669" lon="17570403" rev="2100274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750" y="2415914"/>
                <a:ext cx="1588538" cy="2118050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9094" y="2945930"/>
                <a:ext cx="1137009" cy="1516011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2712" y="3275612"/>
                <a:ext cx="916599" cy="1222132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7708" y="3521319"/>
                <a:ext cx="738491" cy="984654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그림 1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9384" y="4714693"/>
                <a:ext cx="1774090" cy="60965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35325" y="4643038"/>
                <a:ext cx="1001427" cy="34413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8770" y="4435726"/>
                <a:ext cx="565278" cy="194254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16752" y="4448833"/>
                <a:ext cx="386093" cy="132678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4648" y="4672351"/>
                <a:ext cx="1774090" cy="60965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411" y="4514763"/>
                <a:ext cx="1001427" cy="34413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3821" y="4461158"/>
                <a:ext cx="565278" cy="194254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137" name="그림 1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2588" y="4503637"/>
                <a:ext cx="386093" cy="132678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138" name="그림 13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7824" y="4507915"/>
                <a:ext cx="319085" cy="109651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sp>
            <p:nvSpPr>
              <p:cNvPr id="139" name="위쪽 화살표 138"/>
              <p:cNvSpPr/>
              <p:nvPr/>
            </p:nvSpPr>
            <p:spPr>
              <a:xfrm>
                <a:off x="3202757" y="5201248"/>
                <a:ext cx="1012047" cy="313092"/>
              </a:xfrm>
              <a:prstGeom prst="up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위쪽 화살표 139"/>
              <p:cNvSpPr/>
              <p:nvPr/>
            </p:nvSpPr>
            <p:spPr>
              <a:xfrm rot="10800000">
                <a:off x="3192634" y="5606499"/>
                <a:ext cx="1012047" cy="313092"/>
              </a:xfrm>
              <a:prstGeom prst="up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1" name="그림 14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7457" y="1574800"/>
                <a:ext cx="2078916" cy="3000441"/>
              </a:xfrm>
              <a:prstGeom prst="rect">
                <a:avLst/>
              </a:prstGeom>
              <a:scene3d>
                <a:camera prst="perspectiveHeroicExtremeLeftFacing">
                  <a:rot lat="20472000" lon="3966000" rev="180000"/>
                </a:camera>
                <a:lightRig rig="threePt" dir="t"/>
              </a:scene3d>
            </p:spPr>
          </p:pic>
          <p:pic>
            <p:nvPicPr>
              <p:cNvPr id="142" name="Picture 4" descr="stained glass square에 대한 이미지 검색결과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004" y="2616821"/>
                <a:ext cx="894381" cy="1850444"/>
              </a:xfrm>
              <a:prstGeom prst="rect">
                <a:avLst/>
              </a:prstGeom>
              <a:noFill/>
              <a:scene3d>
                <a:camera prst="perspectiveHeroicExtremeLeftFacing" fov="4800000">
                  <a:rot lat="20460000" lon="3966000" rev="18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6" descr="stained glass square에 대한 이미지 검색결과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1903" y="3093209"/>
                <a:ext cx="620307" cy="1289425"/>
              </a:xfrm>
              <a:prstGeom prst="rect">
                <a:avLst/>
              </a:prstGeom>
              <a:noFill/>
              <a:scene3d>
                <a:camera prst="perspectiveHeroicExtremeLeftFacing" fov="4800000">
                  <a:rot lat="20460000" lon="3966000" rev="18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8" descr="관련 이미지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5062" y="3408450"/>
                <a:ext cx="531313" cy="862631"/>
              </a:xfrm>
              <a:prstGeom prst="rect">
                <a:avLst/>
              </a:prstGeom>
              <a:noFill/>
              <a:scene3d>
                <a:camera prst="perspectiveHeroicExtremeLeftFacing" fov="4800000">
                  <a:rot lat="20460000" lon="3966000" rev="18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5" name="직사각형 144"/>
              <p:cNvSpPr/>
              <p:nvPr/>
            </p:nvSpPr>
            <p:spPr>
              <a:xfrm>
                <a:off x="4210995" y="3647508"/>
                <a:ext cx="403704" cy="692380"/>
              </a:xfrm>
              <a:prstGeom prst="rect">
                <a:avLst/>
              </a:prstGeom>
              <a:scene3d>
                <a:camera prst="perspectiveHeroicExtremeLeftFacing" fov="0">
                  <a:rot lat="20460000" lon="3960000" rev="180000"/>
                </a:camera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4058595" y="3867522"/>
                <a:ext cx="279782" cy="498103"/>
              </a:xfrm>
              <a:prstGeom prst="rect">
                <a:avLst/>
              </a:prstGeom>
              <a:scene3d>
                <a:camera prst="perspectiveHeroicExtremeLeftFacing" fov="0">
                  <a:rot lat="20460000" lon="3960000" rev="180000"/>
                </a:camera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>
                <a:off x="2896937" y="3690296"/>
                <a:ext cx="388241" cy="843668"/>
              </a:xfrm>
              <a:prstGeom prst="rect">
                <a:avLst/>
              </a:prstGeom>
              <a:scene3d>
                <a:camera prst="perspectiveContrastingRightFacing">
                  <a:rot lat="20441839" lon="18575549" rev="21163984"/>
                </a:camera>
                <a:lightRig rig="threePt" dir="t"/>
              </a:scene3d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8" name="그림 147" descr="고전 창문 미닫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985" b="89862" l="10000" r="9338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89" t="12204" r="18506" b="13854"/>
              <a:stretch/>
            </p:blipFill>
            <p:spPr bwMode="auto">
              <a:xfrm>
                <a:off x="2699582" y="3685880"/>
                <a:ext cx="809098" cy="775956"/>
              </a:xfrm>
              <a:prstGeom prst="rect">
                <a:avLst/>
              </a:prstGeom>
              <a:noFill/>
              <a:scene3d>
                <a:camera prst="perspectiveContrastingRightFacing" fov="5400000">
                  <a:rot lat="21180000" lon="17226000" rev="210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그림 148" descr="고전 창문 미닫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89" t="12204" r="18506" b="13854"/>
              <a:stretch/>
            </p:blipFill>
            <p:spPr bwMode="auto">
              <a:xfrm>
                <a:off x="4060499" y="3555516"/>
                <a:ext cx="722821" cy="823014"/>
              </a:xfrm>
              <a:prstGeom prst="rect">
                <a:avLst/>
              </a:prstGeom>
              <a:noFill/>
              <a:scene3d>
                <a:camera prst="perspectiveHeroicExtremeLeftFacing">
                  <a:rot lat="20460000" lon="3960000" rev="18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그림 149" descr="고전 창문 미닫이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89" t="12204" r="18506" b="13854"/>
              <a:stretch/>
            </p:blipFill>
            <p:spPr bwMode="auto">
              <a:xfrm>
                <a:off x="3915720" y="3853938"/>
                <a:ext cx="479747" cy="546247"/>
              </a:xfrm>
              <a:prstGeom prst="rect">
                <a:avLst/>
              </a:prstGeom>
              <a:noFill/>
              <a:scene3d>
                <a:camera prst="perspectiveHeroicExtremeLeftFacing">
                  <a:rot lat="20460000" lon="3960000" rev="18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4654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ained glass disne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4" y="1167305"/>
            <a:ext cx="2984578" cy="2984579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ained glass disney alice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0" b="1"/>
          <a:stretch/>
        </p:blipFill>
        <p:spPr bwMode="auto">
          <a:xfrm>
            <a:off x="8570917" y="1129207"/>
            <a:ext cx="2984579" cy="300362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tained glass disne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152" y="1167305"/>
            <a:ext cx="2984578" cy="2984579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>
            <a:off x="3516422" y="2659595"/>
            <a:ext cx="85473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3"/>
          </p:cNvCxnSpPr>
          <p:nvPr/>
        </p:nvCxnSpPr>
        <p:spPr>
          <a:xfrm>
            <a:off x="7355730" y="2659595"/>
            <a:ext cx="121518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37648" y="490766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smtClean="0"/>
              <a:t>단계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76956" y="490766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smtClean="0"/>
              <a:t>단계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76721" y="491179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smtClean="0"/>
              <a:t>단계</a:t>
            </a:r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208402" y="4200008"/>
            <a:ext cx="1733701" cy="567771"/>
            <a:chOff x="1208402" y="4200008"/>
            <a:chExt cx="1733701" cy="567771"/>
          </a:xfrm>
        </p:grpSpPr>
        <p:sp>
          <p:nvSpPr>
            <p:cNvPr id="22" name="포인트가 5개인 별 21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996589" y="4245888"/>
            <a:ext cx="1733701" cy="567771"/>
            <a:chOff x="1208402" y="4200008"/>
            <a:chExt cx="1733701" cy="567771"/>
          </a:xfrm>
        </p:grpSpPr>
        <p:sp>
          <p:nvSpPr>
            <p:cNvPr id="27" name="포인트가 5개인 별 26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포인트가 5개인 별 27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포인트가 5개인 별 28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9196354" y="4199769"/>
            <a:ext cx="1733701" cy="567771"/>
            <a:chOff x="1208402" y="4200008"/>
            <a:chExt cx="1733701" cy="567771"/>
          </a:xfrm>
        </p:grpSpPr>
        <p:sp>
          <p:nvSpPr>
            <p:cNvPr id="31" name="포인트가 5개인 별 30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5개인 별 31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포인트가 5개인 별 32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994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9495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홈가든</a:t>
            </a:r>
            <a:r>
              <a:rPr lang="ko-KR" altLang="en-US" sz="1600" dirty="0" smtClean="0"/>
              <a:t> 시즌 </a:t>
            </a:r>
            <a:r>
              <a:rPr lang="en-US" altLang="ko-KR" sz="1600" dirty="0" smtClean="0"/>
              <a:t>6 </a:t>
            </a:r>
            <a:r>
              <a:rPr lang="ko-KR" altLang="en-US" sz="1600" smtClean="0"/>
              <a:t>스테인드 글라스 작물 컬렉션 </a:t>
            </a:r>
            <a:r>
              <a:rPr lang="en-US" altLang="ko-KR" sz="1600" dirty="0" smtClean="0"/>
              <a:t>– </a:t>
            </a:r>
            <a:r>
              <a:rPr lang="ko-KR" altLang="en-US" sz="1600" smtClean="0"/>
              <a:t>연결 형태</a:t>
            </a:r>
            <a:endParaRPr lang="ko-KR" altLang="en-US" sz="1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69495"/>
            <a:ext cx="12192000" cy="4351338"/>
          </a:xfrm>
        </p:spPr>
        <p:txBody>
          <a:bodyPr>
            <a:normAutofit/>
          </a:bodyPr>
          <a:lstStyle/>
          <a:p>
            <a:r>
              <a:rPr lang="ko-KR" altLang="en-US" sz="1000" dirty="0" smtClean="0"/>
              <a:t>아래와 같이 각 작물의 그림이 그려진 도형이 서로 이어져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각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도형 근처에 그달의 작물을 대표하는 꽃이나 도구들이 그려져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356963" y="1446058"/>
            <a:ext cx="5490933" cy="4450638"/>
            <a:chOff x="6800849" y="466202"/>
            <a:chExt cx="7308432" cy="592379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0" t="6232" r="2648" b="3768"/>
            <a:stretch/>
          </p:blipFill>
          <p:spPr>
            <a:xfrm>
              <a:off x="6800850" y="474975"/>
              <a:ext cx="7296150" cy="5915026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800849" y="476081"/>
              <a:ext cx="7281849" cy="59139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Picture 2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850" y="1090596"/>
              <a:ext cx="7308431" cy="5299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엔틱 장식품에 대한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60" b="24467"/>
            <a:stretch/>
          </p:blipFill>
          <p:spPr bwMode="auto">
            <a:xfrm>
              <a:off x="6800850" y="466202"/>
              <a:ext cx="7296150" cy="65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140477" y="1446058"/>
            <a:ext cx="5955523" cy="4173265"/>
            <a:chOff x="-233376" y="1446058"/>
            <a:chExt cx="5955523" cy="4173265"/>
          </a:xfrm>
        </p:grpSpPr>
        <p:grpSp>
          <p:nvGrpSpPr>
            <p:cNvPr id="11" name="그룹 10"/>
            <p:cNvGrpSpPr/>
            <p:nvPr/>
          </p:nvGrpSpPr>
          <p:grpSpPr>
            <a:xfrm>
              <a:off x="101625" y="1446058"/>
              <a:ext cx="5387573" cy="4173265"/>
              <a:chOff x="101625" y="1446058"/>
              <a:chExt cx="5387573" cy="4173265"/>
            </a:xfrm>
          </p:grpSpPr>
          <p:pic>
            <p:nvPicPr>
              <p:cNvPr id="2050" name="Picture 2" descr="성당 창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1387"/>
              <a:stretch/>
            </p:blipFill>
            <p:spPr bwMode="auto">
              <a:xfrm>
                <a:off x="101625" y="1446058"/>
                <a:ext cx="5156173" cy="1573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 descr="스테인드 글라스 디즈니에 대한 이미지 검색결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550" y="2886075"/>
                <a:ext cx="1878237" cy="2688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스테인드 글라스 디즈니에 대한 이미지 검색결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6998" y="2896905"/>
                <a:ext cx="1878237" cy="2688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스테인드 글라스 디즈니에 대한 이미지 검색결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0961" y="2931095"/>
                <a:ext cx="1878237" cy="2688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286" y="3019858"/>
                <a:ext cx="5157663" cy="2554445"/>
              </a:xfrm>
              <a:prstGeom prst="rect">
                <a:avLst/>
              </a:prstGeom>
            </p:spPr>
          </p:pic>
        </p:grpSp>
        <p:sp>
          <p:nvSpPr>
            <p:cNvPr id="17" name="순서도: 판단 16"/>
            <p:cNvSpPr/>
            <p:nvPr/>
          </p:nvSpPr>
          <p:spPr>
            <a:xfrm>
              <a:off x="1470637" y="2641444"/>
              <a:ext cx="914400" cy="866343"/>
            </a:xfrm>
            <a:prstGeom prst="flowChartDecisio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판단 19"/>
            <p:cNvSpPr/>
            <p:nvPr/>
          </p:nvSpPr>
          <p:spPr>
            <a:xfrm>
              <a:off x="3110349" y="2670830"/>
              <a:ext cx="914400" cy="866343"/>
            </a:xfrm>
            <a:prstGeom prst="flowChartDecisi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판단 20"/>
            <p:cNvSpPr/>
            <p:nvPr/>
          </p:nvSpPr>
          <p:spPr>
            <a:xfrm>
              <a:off x="4807747" y="2670830"/>
              <a:ext cx="914400" cy="866343"/>
            </a:xfrm>
            <a:prstGeom prst="flowChartDecisi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판단 21"/>
            <p:cNvSpPr/>
            <p:nvPr/>
          </p:nvSpPr>
          <p:spPr>
            <a:xfrm>
              <a:off x="-233376" y="2545703"/>
              <a:ext cx="914400" cy="866343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85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9495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홈가든</a:t>
            </a:r>
            <a:r>
              <a:rPr lang="ko-KR" altLang="en-US" sz="1600" dirty="0" smtClean="0"/>
              <a:t> 시즌 </a:t>
            </a:r>
            <a:r>
              <a:rPr lang="en-US" altLang="ko-KR" sz="1600" dirty="0" smtClean="0"/>
              <a:t>6 </a:t>
            </a:r>
            <a:r>
              <a:rPr lang="ko-KR" altLang="en-US" sz="1600" smtClean="0"/>
              <a:t>스테인드 글라스 작물 컬렉션 </a:t>
            </a:r>
            <a:r>
              <a:rPr lang="en-US" altLang="ko-KR" sz="1600" dirty="0" smtClean="0"/>
              <a:t>– </a:t>
            </a:r>
            <a:r>
              <a:rPr lang="ko-KR" altLang="en-US" sz="1600" smtClean="0"/>
              <a:t>갤럭시 형태</a:t>
            </a:r>
            <a:endParaRPr lang="ko-KR" altLang="en-US" sz="1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69495"/>
            <a:ext cx="12192000" cy="4351338"/>
          </a:xfrm>
        </p:spPr>
        <p:txBody>
          <a:bodyPr>
            <a:normAutofit/>
          </a:bodyPr>
          <a:lstStyle/>
          <a:p>
            <a:r>
              <a:rPr lang="ko-KR" altLang="en-US" sz="1000" dirty="0" smtClean="0"/>
              <a:t>기존 </a:t>
            </a:r>
            <a:r>
              <a:rPr lang="ko-KR" altLang="en-US" sz="1000" dirty="0" err="1" smtClean="0"/>
              <a:t>갤럭시</a:t>
            </a:r>
            <a:r>
              <a:rPr lang="ko-KR" altLang="en-US" sz="1000" dirty="0" smtClean="0"/>
              <a:t> 작물 컬렉션과 같이 한쪽은 각 작물의 리스트를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다른 한쪽은 해당 작물을 보다 자세히 볼 수 있는 </a:t>
            </a:r>
            <a:r>
              <a:rPr lang="en-US" altLang="ko-KR" sz="1000" dirty="0" smtClean="0"/>
              <a:t>UI</a:t>
            </a:r>
            <a:r>
              <a:rPr lang="ko-KR" altLang="en-US" sz="1000" smtClean="0"/>
              <a:t>가 표시되어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1666875" y="1138989"/>
            <a:ext cx="6219824" cy="5538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24500" y="1224715"/>
            <a:ext cx="1028700" cy="1347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05599" y="1224715"/>
            <a:ext cx="1028700" cy="1347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524500" y="2657477"/>
            <a:ext cx="1028700" cy="1347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05599" y="2657477"/>
            <a:ext cx="1028700" cy="1347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24500" y="4090239"/>
            <a:ext cx="1028700" cy="13470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05599" y="4090239"/>
            <a:ext cx="1028700" cy="13470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24500" y="5523001"/>
            <a:ext cx="1028700" cy="11540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705599" y="5523001"/>
            <a:ext cx="1028700" cy="11540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02620" y="1224714"/>
            <a:ext cx="3569480" cy="5347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스테인드글라스 구조물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20" y="1224714"/>
            <a:ext cx="3569480" cy="534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224714"/>
            <a:ext cx="1028699" cy="13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1224713"/>
            <a:ext cx="1028699" cy="13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657474"/>
            <a:ext cx="1028699" cy="13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2657473"/>
            <a:ext cx="1028699" cy="13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5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" t="6232" r="2648" b="3768"/>
          <a:stretch/>
        </p:blipFill>
        <p:spPr>
          <a:xfrm>
            <a:off x="2795531" y="866775"/>
            <a:ext cx="7296150" cy="591502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795531" y="864709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9495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홈가든</a:t>
            </a:r>
            <a:r>
              <a:rPr lang="ko-KR" altLang="en-US" sz="1600" dirty="0" smtClean="0"/>
              <a:t> 시즌 </a:t>
            </a:r>
            <a:r>
              <a:rPr lang="en-US" altLang="ko-KR" sz="1600" dirty="0" smtClean="0"/>
              <a:t>6 </a:t>
            </a:r>
            <a:r>
              <a:rPr lang="ko-KR" altLang="en-US" sz="1600" smtClean="0"/>
              <a:t>스테인드 글라스 작물 컬렉션 </a:t>
            </a:r>
            <a:r>
              <a:rPr lang="en-US" altLang="ko-KR" sz="1600" dirty="0" smtClean="0"/>
              <a:t>– </a:t>
            </a:r>
            <a:r>
              <a:rPr lang="ko-KR" altLang="en-US" sz="1600" smtClean="0"/>
              <a:t>갤럭시 형태</a:t>
            </a:r>
            <a:endParaRPr lang="ko-KR" altLang="en-US" sz="16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569495"/>
            <a:ext cx="12192000" cy="4351338"/>
          </a:xfrm>
        </p:spPr>
        <p:txBody>
          <a:bodyPr>
            <a:normAutofit/>
          </a:bodyPr>
          <a:lstStyle/>
          <a:p>
            <a:r>
              <a:rPr lang="ko-KR" altLang="en-US" sz="1000" dirty="0" smtClean="0"/>
              <a:t>기존 </a:t>
            </a:r>
            <a:r>
              <a:rPr lang="ko-KR" altLang="en-US" sz="1000" dirty="0" err="1" smtClean="0"/>
              <a:t>갤럭시</a:t>
            </a:r>
            <a:r>
              <a:rPr lang="ko-KR" altLang="en-US" sz="1000" dirty="0" smtClean="0"/>
              <a:t> 작물 컬렉션과 같이 한쪽은 각 작물의 리스트를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다른 한쪽은 해당 작물을 보다 자세히 볼 수 있는 </a:t>
            </a:r>
            <a:r>
              <a:rPr lang="en-US" altLang="ko-KR" sz="1000" dirty="0" smtClean="0"/>
              <a:t>UI</a:t>
            </a:r>
            <a:r>
              <a:rPr lang="ko-KR" altLang="en-US" sz="1000" smtClean="0"/>
              <a:t>가 표시되어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847863" y="1138990"/>
            <a:ext cx="1739519" cy="1419284"/>
            <a:chOff x="695213" y="1733550"/>
            <a:chExt cx="2695574" cy="2199336"/>
          </a:xfrm>
        </p:grpSpPr>
        <p:pic>
          <p:nvPicPr>
            <p:cNvPr id="21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아래쪽 리본 3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663095" y="1138990"/>
            <a:ext cx="1739519" cy="1419284"/>
            <a:chOff x="695213" y="1733550"/>
            <a:chExt cx="2695574" cy="2199336"/>
          </a:xfrm>
        </p:grpSpPr>
        <p:pic>
          <p:nvPicPr>
            <p:cNvPr id="23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아래쪽 리본 23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478327" y="1138990"/>
            <a:ext cx="1739519" cy="1419284"/>
            <a:chOff x="695213" y="1733550"/>
            <a:chExt cx="2695574" cy="2199336"/>
          </a:xfrm>
        </p:grpSpPr>
        <p:pic>
          <p:nvPicPr>
            <p:cNvPr id="28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아래쪽 리본 28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847863" y="2827449"/>
            <a:ext cx="1739519" cy="1419284"/>
            <a:chOff x="695213" y="1733550"/>
            <a:chExt cx="2695574" cy="2199336"/>
          </a:xfrm>
        </p:grpSpPr>
        <p:pic>
          <p:nvPicPr>
            <p:cNvPr id="31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아래쪽 리본 31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663095" y="2827449"/>
            <a:ext cx="1739519" cy="1419284"/>
            <a:chOff x="695213" y="1733550"/>
            <a:chExt cx="2695574" cy="2199336"/>
          </a:xfrm>
        </p:grpSpPr>
        <p:pic>
          <p:nvPicPr>
            <p:cNvPr id="34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아래쪽 리본 34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78327" y="2827449"/>
            <a:ext cx="1739519" cy="1419284"/>
            <a:chOff x="695213" y="1733550"/>
            <a:chExt cx="2695574" cy="2199336"/>
          </a:xfrm>
        </p:grpSpPr>
        <p:pic>
          <p:nvPicPr>
            <p:cNvPr id="37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아래쪽 리본 37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47863" y="4629091"/>
            <a:ext cx="1739519" cy="1419284"/>
            <a:chOff x="695213" y="1733550"/>
            <a:chExt cx="2695574" cy="2199336"/>
          </a:xfrm>
        </p:grpSpPr>
        <p:pic>
          <p:nvPicPr>
            <p:cNvPr id="40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아래쪽 리본 40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663095" y="4629091"/>
            <a:ext cx="1739519" cy="1419284"/>
            <a:chOff x="695213" y="1733550"/>
            <a:chExt cx="2695574" cy="2199336"/>
          </a:xfrm>
        </p:grpSpPr>
        <p:pic>
          <p:nvPicPr>
            <p:cNvPr id="43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아래쪽 리본 43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478327" y="4629091"/>
            <a:ext cx="1739519" cy="1419284"/>
            <a:chOff x="695213" y="1733550"/>
            <a:chExt cx="2695574" cy="2199336"/>
          </a:xfrm>
        </p:grpSpPr>
        <p:pic>
          <p:nvPicPr>
            <p:cNvPr id="46" name="Picture 4" descr="스테인드 글라스 디즈니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733550"/>
              <a:ext cx="1800000" cy="182403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아래쪽 리본 46"/>
            <p:cNvSpPr/>
            <p:nvPr/>
          </p:nvSpPr>
          <p:spPr>
            <a:xfrm>
              <a:off x="695213" y="3320238"/>
              <a:ext cx="2695574" cy="612648"/>
            </a:xfrm>
            <a:prstGeom prst="ribbon">
              <a:avLst>
                <a:gd name="adj1" fmla="val 13558"/>
                <a:gd name="adj2" fmla="val 74735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919" y="1138990"/>
            <a:ext cx="1161583" cy="1177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아래쪽 리본 49"/>
          <p:cNvSpPr/>
          <p:nvPr/>
        </p:nvSpPr>
        <p:spPr>
          <a:xfrm>
            <a:off x="8293951" y="2162918"/>
            <a:ext cx="1739519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919" y="2827449"/>
            <a:ext cx="1161583" cy="1177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아래쪽 리본 51"/>
          <p:cNvSpPr/>
          <p:nvPr/>
        </p:nvSpPr>
        <p:spPr>
          <a:xfrm>
            <a:off x="8293951" y="3851377"/>
            <a:ext cx="1739519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4" descr="스테인드 글라스 디즈니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919" y="4629091"/>
            <a:ext cx="1161583" cy="1177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아래쪽 리본 53"/>
          <p:cNvSpPr/>
          <p:nvPr/>
        </p:nvSpPr>
        <p:spPr>
          <a:xfrm>
            <a:off x="8293951" y="5653019"/>
            <a:ext cx="1739519" cy="395356"/>
          </a:xfrm>
          <a:prstGeom prst="ribbon">
            <a:avLst>
              <a:gd name="adj1" fmla="val 13558"/>
              <a:gd name="adj2" fmla="val 7473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67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9495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홈가든</a:t>
            </a:r>
            <a:r>
              <a:rPr lang="ko-KR" altLang="en-US" sz="1600" dirty="0" smtClean="0"/>
              <a:t> 시즌 </a:t>
            </a:r>
            <a:r>
              <a:rPr lang="en-US" altLang="ko-KR" sz="1600" dirty="0" smtClean="0"/>
              <a:t>6 </a:t>
            </a:r>
            <a:r>
              <a:rPr lang="ko-KR" altLang="en-US" sz="1600" smtClean="0"/>
              <a:t>스테인드 글라스 작물 컬렉션 </a:t>
            </a:r>
            <a:r>
              <a:rPr lang="en-US" altLang="ko-KR" sz="1600" dirty="0" smtClean="0"/>
              <a:t>– </a:t>
            </a:r>
            <a:r>
              <a:rPr lang="ko-KR" altLang="en-US" sz="1600" smtClean="0"/>
              <a:t>갤럭시 형태</a:t>
            </a:r>
            <a:endParaRPr lang="ko-KR" altLang="en-US" sz="160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0" y="569495"/>
            <a:ext cx="12192000" cy="4351338"/>
          </a:xfrm>
        </p:spPr>
        <p:txBody>
          <a:bodyPr>
            <a:normAutofit/>
          </a:bodyPr>
          <a:lstStyle/>
          <a:p>
            <a:r>
              <a:rPr lang="ko-KR" altLang="en-US" sz="1000" dirty="0" smtClean="0"/>
              <a:t>기존 </a:t>
            </a:r>
            <a:r>
              <a:rPr lang="ko-KR" altLang="en-US" sz="1000" dirty="0" err="1" smtClean="0"/>
              <a:t>갤럭시</a:t>
            </a:r>
            <a:r>
              <a:rPr lang="ko-KR" altLang="en-US" sz="1000" dirty="0" smtClean="0"/>
              <a:t> 작물 컬렉션과 같이 한쪽은 각 작물의 리스트를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다른 한쪽은 해당 작물을 보다 자세히 볼 수 있는 </a:t>
            </a:r>
            <a:r>
              <a:rPr lang="en-US" altLang="ko-KR" sz="1000" dirty="0" smtClean="0"/>
              <a:t>UI</a:t>
            </a:r>
            <a:r>
              <a:rPr lang="ko-KR" altLang="en-US" sz="1000" smtClean="0"/>
              <a:t>가 표시되어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3074" name="Picture 2" descr="퐁텐블로 궁전 내부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2" t="69183" r="31225"/>
          <a:stretch/>
        </p:blipFill>
        <p:spPr bwMode="auto">
          <a:xfrm>
            <a:off x="7658101" y="866774"/>
            <a:ext cx="4210050" cy="26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87" y="3860843"/>
            <a:ext cx="1222114" cy="1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694" y="5356497"/>
            <a:ext cx="1222114" cy="1629485"/>
          </a:xfrm>
          <a:prstGeom prst="rect">
            <a:avLst/>
          </a:prstGeom>
          <a:noFill/>
          <a:scene3d>
            <a:camera prst="perspectiveHeroicExtremeLeftFacing" fov="7200000">
              <a:rot lat="487348" lon="2067641" rev="2112547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6" y="1493148"/>
            <a:ext cx="1222114" cy="1629485"/>
          </a:xfrm>
          <a:prstGeom prst="rect">
            <a:avLst/>
          </a:prstGeom>
          <a:noFill/>
          <a:scene3d>
            <a:camera prst="perspectiveHeroicExtremeLeftFacing" fov="7200000">
              <a:rot lat="1386115" lon="2018552" rev="2141214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1795406" y="866774"/>
            <a:ext cx="7296150" cy="5917091"/>
            <a:chOff x="1795406" y="866774"/>
            <a:chExt cx="7296150" cy="5917091"/>
          </a:xfrm>
        </p:grpSpPr>
        <p:sp>
          <p:nvSpPr>
            <p:cNvPr id="7" name="직사각형 6"/>
            <p:cNvSpPr/>
            <p:nvPr/>
          </p:nvSpPr>
          <p:spPr>
            <a:xfrm>
              <a:off x="1795406" y="866774"/>
              <a:ext cx="7296150" cy="591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322609" y="3018003"/>
              <a:ext cx="2108394" cy="17098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1883125" y="4532858"/>
              <a:ext cx="3339581" cy="1707134"/>
              <a:chOff x="1892650" y="3970883"/>
              <a:chExt cx="3339581" cy="1707134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892650" y="4043289"/>
                <a:ext cx="2101699" cy="1634728"/>
                <a:chOff x="1834901" y="2237587"/>
                <a:chExt cx="3616438" cy="2812911"/>
              </a:xfrm>
            </p:grpSpPr>
            <p:pic>
              <p:nvPicPr>
                <p:cNvPr id="8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4901" y="2311568"/>
                  <a:ext cx="2054198" cy="2738930"/>
                </a:xfrm>
                <a:prstGeom prst="rect">
                  <a:avLst/>
                </a:prstGeom>
                <a:noFill/>
                <a:scene3d>
                  <a:camera prst="perspectiveHeroicExtremeRightFacing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27936" y="2237587"/>
                  <a:ext cx="1723403" cy="2297870"/>
                </a:xfrm>
                <a:prstGeom prst="rect">
                  <a:avLst/>
                </a:prstGeom>
                <a:noFill/>
                <a:scene3d>
                  <a:camera prst="perspectiveHeroicExtremeRightFacing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7" name="그룹 26"/>
              <p:cNvGrpSpPr/>
              <p:nvPr/>
            </p:nvGrpSpPr>
            <p:grpSpPr>
              <a:xfrm>
                <a:off x="3927241" y="3970883"/>
                <a:ext cx="1304990" cy="1015039"/>
                <a:chOff x="1834901" y="2237587"/>
                <a:chExt cx="3616438" cy="2812911"/>
              </a:xfrm>
            </p:grpSpPr>
            <p:pic>
              <p:nvPicPr>
                <p:cNvPr id="36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4901" y="2311568"/>
                  <a:ext cx="2054198" cy="2738930"/>
                </a:xfrm>
                <a:prstGeom prst="rect">
                  <a:avLst/>
                </a:prstGeom>
                <a:noFill/>
                <a:scene3d>
                  <a:camera prst="perspectiveHeroicExtremeRightFacing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27936" y="2237587"/>
                  <a:ext cx="1723403" cy="2297870"/>
                </a:xfrm>
                <a:prstGeom prst="rect">
                  <a:avLst/>
                </a:prstGeom>
                <a:noFill/>
                <a:scene3d>
                  <a:camera prst="perspectiveHeroicExtremeRightFacing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9" name="그룹 38"/>
            <p:cNvGrpSpPr/>
            <p:nvPr/>
          </p:nvGrpSpPr>
          <p:grpSpPr>
            <a:xfrm>
              <a:off x="5547053" y="4491447"/>
              <a:ext cx="3513780" cy="1783177"/>
              <a:chOff x="5528003" y="3796122"/>
              <a:chExt cx="3513780" cy="1783177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6830878" y="3906007"/>
                <a:ext cx="2210905" cy="1673292"/>
                <a:chOff x="5942701" y="3614468"/>
                <a:chExt cx="3050170" cy="2308479"/>
              </a:xfrm>
            </p:grpSpPr>
            <p:pic>
              <p:nvPicPr>
                <p:cNvPr id="16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15932" y="3687029"/>
                  <a:ext cx="1676939" cy="2235918"/>
                </a:xfrm>
                <a:prstGeom prst="rect">
                  <a:avLst/>
                </a:prstGeom>
                <a:noFill/>
                <a:scene3d>
                  <a:camera prst="perspectiveHeroicExtremeLeftFacing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42701" y="3614468"/>
                  <a:ext cx="1406895" cy="1875860"/>
                </a:xfrm>
                <a:prstGeom prst="rect">
                  <a:avLst/>
                </a:prstGeom>
                <a:noFill/>
                <a:scene3d>
                  <a:camera prst="perspectiveHeroicExtremeLeftFacing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그룹 27"/>
              <p:cNvGrpSpPr/>
              <p:nvPr/>
            </p:nvGrpSpPr>
            <p:grpSpPr>
              <a:xfrm>
                <a:off x="5528003" y="3796122"/>
                <a:ext cx="1372797" cy="1038984"/>
                <a:chOff x="5942701" y="3614468"/>
                <a:chExt cx="3050170" cy="2308479"/>
              </a:xfrm>
            </p:grpSpPr>
            <p:pic>
              <p:nvPicPr>
                <p:cNvPr id="34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15932" y="3687029"/>
                  <a:ext cx="1676939" cy="2235918"/>
                </a:xfrm>
                <a:prstGeom prst="rect">
                  <a:avLst/>
                </a:prstGeom>
                <a:noFill/>
                <a:scene3d>
                  <a:camera prst="perspectiveHeroicExtremeLeftFacing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42701" y="3614468"/>
                  <a:ext cx="1406895" cy="1875860"/>
                </a:xfrm>
                <a:prstGeom prst="rect">
                  <a:avLst/>
                </a:prstGeom>
                <a:noFill/>
                <a:scene3d>
                  <a:camera prst="perspectiveHeroicExtremeLeftFacing"/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2" name="그룹 41"/>
            <p:cNvGrpSpPr/>
            <p:nvPr/>
          </p:nvGrpSpPr>
          <p:grpSpPr>
            <a:xfrm>
              <a:off x="5723964" y="1233004"/>
              <a:ext cx="3078109" cy="1791592"/>
              <a:chOff x="5733489" y="1452079"/>
              <a:chExt cx="3078109" cy="1791592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6835034" y="1452079"/>
                <a:ext cx="1976564" cy="1672176"/>
                <a:chOff x="6357754" y="1400175"/>
                <a:chExt cx="2391642" cy="2023333"/>
              </a:xfrm>
            </p:grpSpPr>
            <p:pic>
              <p:nvPicPr>
                <p:cNvPr id="11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57754" y="1964518"/>
                  <a:ext cx="1094243" cy="1458990"/>
                </a:xfrm>
                <a:prstGeom prst="rect">
                  <a:avLst/>
                </a:prstGeom>
                <a:noFill/>
                <a:scene3d>
                  <a:camera prst="perspectiveHeroicExtremeLeftFacing" fov="7200000">
                    <a:rot lat="487347" lon="2067641" rev="1325486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0903" y="1400175"/>
                  <a:ext cx="1498493" cy="1997990"/>
                </a:xfrm>
                <a:prstGeom prst="rect">
                  <a:avLst/>
                </a:prstGeom>
                <a:noFill/>
                <a:scene3d>
                  <a:camera prst="perspectiveHeroicExtremeLeftFacing" fov="7200000">
                    <a:rot lat="487347" lon="2067641" rev="1325486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그룹 28"/>
              <p:cNvGrpSpPr/>
              <p:nvPr/>
            </p:nvGrpSpPr>
            <p:grpSpPr>
              <a:xfrm>
                <a:off x="5733489" y="2205380"/>
                <a:ext cx="1227290" cy="1038291"/>
                <a:chOff x="6357754" y="1400175"/>
                <a:chExt cx="2391642" cy="2023333"/>
              </a:xfrm>
            </p:grpSpPr>
            <p:pic>
              <p:nvPicPr>
                <p:cNvPr id="32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57754" y="1964518"/>
                  <a:ext cx="1094243" cy="1458990"/>
                </a:xfrm>
                <a:prstGeom prst="rect">
                  <a:avLst/>
                </a:prstGeom>
                <a:noFill/>
                <a:scene3d>
                  <a:camera prst="perspectiveHeroicExtremeLeftFacing" fov="7200000">
                    <a:rot lat="487347" lon="2067641" rev="1325486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0903" y="1400175"/>
                  <a:ext cx="1498493" cy="1997990"/>
                </a:xfrm>
                <a:prstGeom prst="rect">
                  <a:avLst/>
                </a:prstGeom>
                <a:noFill/>
                <a:scene3d>
                  <a:camera prst="perspectiveHeroicExtremeLeftFacing" fov="7200000">
                    <a:rot lat="487347" lon="2067641" rev="1325486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1" name="그룹 40"/>
            <p:cNvGrpSpPr/>
            <p:nvPr/>
          </p:nvGrpSpPr>
          <p:grpSpPr>
            <a:xfrm>
              <a:off x="1961492" y="1326655"/>
              <a:ext cx="3453591" cy="1742147"/>
              <a:chOff x="1942442" y="1479055"/>
              <a:chExt cx="3453591" cy="1742147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1942442" y="1479055"/>
                <a:ext cx="2111705" cy="1653577"/>
                <a:chOff x="1974046" y="1286379"/>
                <a:chExt cx="2555162" cy="2000828"/>
              </a:xfrm>
            </p:grpSpPr>
            <p:pic>
              <p:nvPicPr>
                <p:cNvPr id="23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4965" y="1828217"/>
                  <a:ext cx="1094243" cy="1458990"/>
                </a:xfrm>
                <a:prstGeom prst="rect">
                  <a:avLst/>
                </a:prstGeom>
                <a:noFill/>
                <a:scene3d>
                  <a:camera prst="perspectiveHeroicExtremeLeftFacing" fov="7200000">
                    <a:rot lat="441463" lon="20466018" rev="2099677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4046" y="1286379"/>
                  <a:ext cx="1498493" cy="1997990"/>
                </a:xfrm>
                <a:prstGeom prst="rect">
                  <a:avLst/>
                </a:prstGeom>
                <a:noFill/>
                <a:scene3d>
                  <a:camera prst="perspectiveHeroicExtremeLeftFacing" fov="7200000">
                    <a:rot lat="441463" lon="20466018" rev="2099677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그룹 37"/>
              <p:cNvGrpSpPr/>
              <p:nvPr/>
            </p:nvGrpSpPr>
            <p:grpSpPr>
              <a:xfrm>
                <a:off x="4084830" y="2194459"/>
                <a:ext cx="1311203" cy="1026743"/>
                <a:chOff x="4138138" y="2413534"/>
                <a:chExt cx="1311203" cy="1026743"/>
              </a:xfrm>
            </p:grpSpPr>
            <p:pic>
              <p:nvPicPr>
                <p:cNvPr id="30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87821" y="2691583"/>
                  <a:ext cx="561520" cy="748694"/>
                </a:xfrm>
                <a:prstGeom prst="rect">
                  <a:avLst/>
                </a:prstGeom>
                <a:noFill/>
                <a:scene3d>
                  <a:camera prst="perspectiveHeroicExtremeLeftFacing" fov="7200000">
                    <a:rot lat="441463" lon="20466018" rev="2099677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38138" y="2413534"/>
                  <a:ext cx="768964" cy="1025286"/>
                </a:xfrm>
                <a:prstGeom prst="rect">
                  <a:avLst/>
                </a:prstGeom>
                <a:noFill/>
                <a:scene3d>
                  <a:camera prst="perspectiveHeroicExtremeLeftFacing" fov="7200000">
                    <a:rot lat="441463" lon="20466018" rev="20996770"/>
                  </a:camera>
                  <a:lightRig rig="threePt" dir="t"/>
                </a:scene3d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7086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69495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홈가든</a:t>
            </a:r>
            <a:r>
              <a:rPr lang="ko-KR" altLang="en-US" sz="1600" dirty="0" smtClean="0"/>
              <a:t> 시즌 </a:t>
            </a:r>
            <a:r>
              <a:rPr lang="en-US" altLang="ko-KR" sz="1600" dirty="0" smtClean="0"/>
              <a:t>6 </a:t>
            </a:r>
            <a:r>
              <a:rPr lang="ko-KR" altLang="en-US" sz="1600" smtClean="0"/>
              <a:t>스테인드 글라스 작물 컬렉션 </a:t>
            </a:r>
            <a:r>
              <a:rPr lang="en-US" altLang="ko-KR" sz="1600" dirty="0" smtClean="0"/>
              <a:t>– </a:t>
            </a:r>
            <a:r>
              <a:rPr lang="ko-KR" altLang="en-US" sz="1600" smtClean="0"/>
              <a:t>갤럭시 형태</a:t>
            </a:r>
            <a:endParaRPr lang="ko-KR" altLang="en-US" sz="160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0" y="569495"/>
            <a:ext cx="12192000" cy="4351338"/>
          </a:xfrm>
        </p:spPr>
        <p:txBody>
          <a:bodyPr>
            <a:normAutofit/>
          </a:bodyPr>
          <a:lstStyle/>
          <a:p>
            <a:r>
              <a:rPr lang="ko-KR" altLang="en-US" sz="1000" dirty="0" smtClean="0"/>
              <a:t>기존 </a:t>
            </a:r>
            <a:r>
              <a:rPr lang="ko-KR" altLang="en-US" sz="1000" dirty="0" err="1" smtClean="0"/>
              <a:t>갤럭시</a:t>
            </a:r>
            <a:r>
              <a:rPr lang="ko-KR" altLang="en-US" sz="1000" dirty="0" smtClean="0"/>
              <a:t> 작물 컬렉션과 같이 한쪽은 각 작물의 리스트를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다른 한쪽은 해당 작물을 보다 자세히 볼 수 있는 </a:t>
            </a:r>
            <a:r>
              <a:rPr lang="en-US" altLang="ko-KR" sz="1000" dirty="0" smtClean="0"/>
              <a:t>UI</a:t>
            </a:r>
            <a:r>
              <a:rPr lang="ko-KR" altLang="en-US" sz="1000" smtClean="0"/>
              <a:t>가 표시되어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3074" name="Picture 2" descr="퐁텐블로 궁전 내부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2" t="69183" r="31225"/>
          <a:stretch/>
        </p:blipFill>
        <p:spPr bwMode="auto">
          <a:xfrm>
            <a:off x="7658101" y="866774"/>
            <a:ext cx="4210050" cy="261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87" y="3860843"/>
            <a:ext cx="1222114" cy="1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694" y="5356497"/>
            <a:ext cx="1222114" cy="1629485"/>
          </a:xfrm>
          <a:prstGeom prst="rect">
            <a:avLst/>
          </a:prstGeom>
          <a:noFill/>
          <a:scene3d>
            <a:camera prst="perspectiveHeroicExtremeLeftFacing" fov="7200000">
              <a:rot lat="487348" lon="2067641" rev="2112547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95406" y="866774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22609" y="3018003"/>
            <a:ext cx="2108394" cy="1709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25" y="1221621"/>
            <a:ext cx="1813686" cy="2418247"/>
          </a:xfrm>
          <a:prstGeom prst="rect">
            <a:avLst/>
          </a:prstGeom>
          <a:noFill/>
          <a:scene3d>
            <a:camera prst="perspectiveHeroicExtremeRightFacing">
              <a:rot lat="487347" lon="19532356" rev="20993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110" y="1297958"/>
            <a:ext cx="1756434" cy="2341910"/>
          </a:xfrm>
          <a:prstGeom prst="rect">
            <a:avLst/>
          </a:prstGeom>
          <a:noFill/>
          <a:scene3d>
            <a:camera prst="perspectiveHeroicExtremeLeftFacing">
              <a:rot lat="487347" lon="2067641" rev="6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25" y="3816344"/>
            <a:ext cx="1813686" cy="2418247"/>
          </a:xfrm>
          <a:prstGeom prst="rect">
            <a:avLst/>
          </a:prstGeom>
          <a:noFill/>
          <a:scene3d>
            <a:camera prst="perspectiveHeroicExtremeRightFacing">
              <a:rot lat="487347" lon="19532356" rev="594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359" y="3909921"/>
            <a:ext cx="1756434" cy="2341910"/>
          </a:xfrm>
          <a:prstGeom prst="rect">
            <a:avLst/>
          </a:prstGeom>
          <a:noFill/>
          <a:scene3d>
            <a:camera prst="perspectiveHeroicExtremeLeftFacing">
              <a:rot lat="487347" lon="2067641" rev="209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23" y="1756491"/>
            <a:ext cx="1238772" cy="1651695"/>
          </a:xfrm>
          <a:prstGeom prst="rect">
            <a:avLst/>
          </a:prstGeom>
          <a:noFill/>
          <a:scene3d>
            <a:camera prst="perspectiveHeroicExtremeRightFacing">
              <a:rot lat="487347" lon="19532356" rev="20993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159" y="1744392"/>
            <a:ext cx="1199668" cy="1599556"/>
          </a:xfrm>
          <a:prstGeom prst="rect">
            <a:avLst/>
          </a:prstGeom>
          <a:noFill/>
          <a:scene3d>
            <a:camera prst="perspectiveHeroicExtremeLeftFacing">
              <a:rot lat="487347" lon="2067641" rev="6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02" y="3584662"/>
            <a:ext cx="1362649" cy="1816865"/>
          </a:xfrm>
          <a:prstGeom prst="rect">
            <a:avLst/>
          </a:prstGeom>
          <a:noFill/>
          <a:scene3d>
            <a:camera prst="perspectiveHeroicExtremeRightFacing">
              <a:rot lat="487347" lon="19532356" rev="594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72" y="3642015"/>
            <a:ext cx="1319635" cy="1759512"/>
          </a:xfrm>
          <a:prstGeom prst="rect">
            <a:avLst/>
          </a:prstGeom>
          <a:noFill/>
          <a:scene3d>
            <a:camera prst="perspectiveHeroicExtremeLeftFacing">
              <a:rot lat="487347" lon="2067641" rev="209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40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ined glass tunne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01" y="544679"/>
            <a:ext cx="10323099" cy="58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795406" y="866774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901827" y="1326396"/>
            <a:ext cx="3362675" cy="2912230"/>
            <a:chOff x="853699" y="888245"/>
            <a:chExt cx="4360778" cy="3776633"/>
          </a:xfrm>
        </p:grpSpPr>
        <p:pic>
          <p:nvPicPr>
            <p:cNvPr id="5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699" y="888245"/>
              <a:ext cx="2832476" cy="3776633"/>
            </a:xfrm>
            <a:prstGeom prst="rect">
              <a:avLst/>
            </a:prstGeom>
            <a:noFill/>
            <a:scene3d>
              <a:camera prst="perspectiveHeroicExtremeRightFacing">
                <a:rot lat="463699" lon="18634112" rev="20914821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스테인드 글라스 디즈니에 대한 이미지 검색결과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396" y="1434041"/>
              <a:ext cx="2128081" cy="2837441"/>
            </a:xfrm>
            <a:prstGeom prst="rect">
              <a:avLst/>
            </a:prstGeom>
            <a:noFill/>
            <a:scene3d>
              <a:camera prst="perspectiveHeroicExtremeRightFacing">
                <a:rot lat="463699" lon="18634112" rev="20914821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394" y="1907421"/>
            <a:ext cx="1641002" cy="2188002"/>
          </a:xfrm>
          <a:prstGeom prst="rect">
            <a:avLst/>
          </a:prstGeom>
          <a:noFill/>
          <a:scene3d>
            <a:camera prst="perspectiveHeroicExtremeRightFacing" fov="7200000">
              <a:rot lat="153428" lon="1858392" rev="33902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847" y="2232648"/>
            <a:ext cx="1349190" cy="1798920"/>
          </a:xfrm>
          <a:prstGeom prst="rect">
            <a:avLst/>
          </a:prstGeom>
          <a:noFill/>
          <a:scene3d>
            <a:camera prst="perspectiveHeroicExtremeRightFacing" fov="7200000">
              <a:rot lat="123349" lon="2157125" rev="35105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639977" y="866774"/>
            <a:ext cx="3451579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 descr="스테인드 글라스 디즈니에 대한 이미지 검색결과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674" y="1183193"/>
            <a:ext cx="2184174" cy="2912230"/>
          </a:xfrm>
          <a:prstGeom prst="rect">
            <a:avLst/>
          </a:prstGeom>
          <a:noFill/>
          <a:scene3d>
            <a:camera prst="perspectiveHeroicExtremeRightFacing">
              <a:rot lat="463699" lon="18634112" rev="2091482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31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32656" y="750098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385692" y="-237770"/>
            <a:ext cx="1733701" cy="567771"/>
            <a:chOff x="1208402" y="4200008"/>
            <a:chExt cx="1733701" cy="567771"/>
          </a:xfrm>
        </p:grpSpPr>
        <p:sp>
          <p:nvSpPr>
            <p:cNvPr id="21" name="포인트가 5개인 별 20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021359" y="1022521"/>
            <a:ext cx="7487038" cy="4865095"/>
            <a:chOff x="2021359" y="1022521"/>
            <a:chExt cx="7487038" cy="4865095"/>
          </a:xfrm>
        </p:grpSpPr>
        <p:grpSp>
          <p:nvGrpSpPr>
            <p:cNvPr id="4" name="그룹 3"/>
            <p:cNvGrpSpPr/>
            <p:nvPr/>
          </p:nvGrpSpPr>
          <p:grpSpPr>
            <a:xfrm>
              <a:off x="2021359" y="1022521"/>
              <a:ext cx="7487038" cy="4865095"/>
              <a:chOff x="2021359" y="1022521"/>
              <a:chExt cx="7487038" cy="4865095"/>
            </a:xfrm>
          </p:grpSpPr>
          <p:pic>
            <p:nvPicPr>
              <p:cNvPr id="1026" name="Picture 2" descr="루브르 박물관 내부에 대한 이미지 검색결과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2655" y="1022521"/>
                <a:ext cx="7302577" cy="4865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1359" y="1929187"/>
                <a:ext cx="2184174" cy="2912230"/>
              </a:xfrm>
              <a:prstGeom prst="rect">
                <a:avLst/>
              </a:prstGeom>
              <a:noFill/>
              <a:scene3d>
                <a:camera prst="perspectiveHeroicExtremeRightFacing">
                  <a:rot lat="21251669" lon="17570403" rev="2100274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4223" y="1671722"/>
                <a:ext cx="2184174" cy="2912230"/>
              </a:xfrm>
              <a:prstGeom prst="rect">
                <a:avLst/>
              </a:prstGeom>
              <a:noFill/>
              <a:scene3d>
                <a:camera prst="perspectiveHeroicExtremeRightFacing">
                  <a:rot lat="20470483" lon="3964458" rev="181955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905" y="2603239"/>
                <a:ext cx="1588538" cy="2118050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6843" y="2571020"/>
                <a:ext cx="1549722" cy="2066294"/>
              </a:xfrm>
              <a:prstGeom prst="rect">
                <a:avLst/>
              </a:prstGeom>
              <a:noFill/>
              <a:scene3d>
                <a:camera prst="perspectiveHeroicExtremeRightFacing" fov="4800000">
                  <a:rot lat="20474936" lon="4281320" rev="21594000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249" y="3133255"/>
                <a:ext cx="1137009" cy="1516011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Brus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52725" y="3189951"/>
                <a:ext cx="1117153" cy="1489536"/>
              </a:xfrm>
              <a:prstGeom prst="rect">
                <a:avLst/>
              </a:prstGeom>
              <a:noFill/>
              <a:scene3d>
                <a:camera prst="perspectiveHeroicExtremeRightFacing" fov="4800000">
                  <a:rot lat="20474936" lon="4281320" rev="21594000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Brus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00800" y="3594278"/>
                <a:ext cx="840344" cy="1120458"/>
              </a:xfrm>
              <a:prstGeom prst="rect">
                <a:avLst/>
              </a:prstGeom>
              <a:noFill/>
              <a:scene3d>
                <a:camera prst="perspectiveHeroicExtremeRightFacing" fov="4800000">
                  <a:rot lat="20474936" lon="4281320" rev="21594000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Brus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51509" y="3933291"/>
                <a:ext cx="591528" cy="788704"/>
              </a:xfrm>
              <a:prstGeom prst="rect">
                <a:avLst/>
              </a:prstGeom>
              <a:noFill/>
              <a:scene3d>
                <a:camera prst="perspectiveHeroicExtremeRightFacing" fov="4800000">
                  <a:rot lat="20474936" lon="4281320" rev="21594000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5867" y="3462937"/>
                <a:ext cx="916599" cy="1222132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0863" y="3708644"/>
                <a:ext cx="738491" cy="984654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7867" y="3898366"/>
                <a:ext cx="547214" cy="729618"/>
              </a:xfrm>
              <a:prstGeom prst="rect">
                <a:avLst/>
              </a:prstGeom>
              <a:noFill/>
              <a:scene3d>
                <a:camera prst="perspectiveHeroicExtremeRightFacing">
                  <a:rot lat="21201164" lon="17272922" rev="21035026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스테인드 글라스 디즈니에 대한 이미지 검색결과"/>
              <p:cNvPicPr preferRelativeResize="0">
                <a:picLocks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aintBrus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5568" y="4151005"/>
                <a:ext cx="492000" cy="656000"/>
              </a:xfrm>
              <a:prstGeom prst="rect">
                <a:avLst/>
              </a:prstGeom>
              <a:noFill/>
              <a:scene3d>
                <a:camera prst="perspectiveHeroicExtremeRightFacing" fov="4800000">
                  <a:rot lat="20474936" lon="4281320" rev="21594000"/>
                </a:camera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92039" y="4587693"/>
              <a:ext cx="1774090" cy="609653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53705" y="4620813"/>
              <a:ext cx="1001427" cy="344133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52375" y="4680201"/>
              <a:ext cx="565278" cy="194254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77982" y="4712358"/>
              <a:ext cx="386093" cy="132678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94779" y="4750066"/>
              <a:ext cx="319085" cy="109651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0523" y="4810257"/>
              <a:ext cx="217939" cy="74894"/>
            </a:xfrm>
            <a:prstGeom prst="rect">
              <a:avLst/>
            </a:prstGeom>
            <a:scene3d>
              <a:camera prst="perspectiveHeroicExtremeLeftFacing">
                <a:rot lat="137938" lon="2900873" rev="1101624"/>
              </a:camera>
              <a:lightRig rig="threePt" dir="t"/>
            </a:scene3d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8507" y="4859676"/>
              <a:ext cx="1774090" cy="609653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40566" y="4702088"/>
              <a:ext cx="1001427" cy="344133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96976" y="4648483"/>
              <a:ext cx="565278" cy="194254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85743" y="4690962"/>
              <a:ext cx="386093" cy="132678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10979" y="4695240"/>
              <a:ext cx="319085" cy="109651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37018" y="4638718"/>
              <a:ext cx="217939" cy="74894"/>
            </a:xfrm>
            <a:prstGeom prst="rect">
              <a:avLst/>
            </a:prstGeom>
            <a:scene3d>
              <a:camera prst="perspectiveHeroicExtremeRightFacing">
                <a:rot lat="487347" lon="19532356" rev="21474515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73203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132656" y="750098"/>
            <a:ext cx="7296150" cy="5917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385692" y="-237770"/>
            <a:ext cx="1733701" cy="567771"/>
            <a:chOff x="1208402" y="4200008"/>
            <a:chExt cx="1733701" cy="567771"/>
          </a:xfrm>
        </p:grpSpPr>
        <p:sp>
          <p:nvSpPr>
            <p:cNvPr id="21" name="포인트가 5개인 별 20"/>
            <p:cNvSpPr/>
            <p:nvPr/>
          </p:nvSpPr>
          <p:spPr>
            <a:xfrm>
              <a:off x="120840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791367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2374332" y="4200008"/>
              <a:ext cx="567771" cy="567771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021359" y="1022521"/>
            <a:ext cx="7487038" cy="4865095"/>
            <a:chOff x="2021359" y="1022521"/>
            <a:chExt cx="7487038" cy="4865095"/>
          </a:xfrm>
        </p:grpSpPr>
        <p:grpSp>
          <p:nvGrpSpPr>
            <p:cNvPr id="45" name="그룹 44"/>
            <p:cNvGrpSpPr/>
            <p:nvPr/>
          </p:nvGrpSpPr>
          <p:grpSpPr>
            <a:xfrm>
              <a:off x="2021359" y="1022521"/>
              <a:ext cx="7487038" cy="4865095"/>
              <a:chOff x="2021359" y="1022521"/>
              <a:chExt cx="7487038" cy="486509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2021359" y="1022521"/>
                <a:ext cx="7487038" cy="4865095"/>
                <a:chOff x="2021359" y="1022521"/>
                <a:chExt cx="7487038" cy="4865095"/>
              </a:xfrm>
            </p:grpSpPr>
            <p:pic>
              <p:nvPicPr>
                <p:cNvPr id="1026" name="Picture 2" descr="루브르 박물관 내부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2655" y="1022521"/>
                  <a:ext cx="7302577" cy="48650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21359" y="1929187"/>
                  <a:ext cx="2184174" cy="2912230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51669" lon="17570403" rev="2100274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4223" y="1671722"/>
                  <a:ext cx="2184174" cy="2912230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0470483" lon="3964458" rev="181955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905" y="2603239"/>
                  <a:ext cx="1588538" cy="2118050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16843" y="2571020"/>
                  <a:ext cx="1549722" cy="2066294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92249" y="3133255"/>
                  <a:ext cx="1137009" cy="1516011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52725" y="3189951"/>
                  <a:ext cx="1117153" cy="1489536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0800" y="3594278"/>
                  <a:ext cx="840344" cy="1120458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1509" y="3933291"/>
                  <a:ext cx="591528" cy="788704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5867" y="3462937"/>
                  <a:ext cx="916599" cy="1222132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40863" y="3708644"/>
                  <a:ext cx="738491" cy="984654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07867" y="3898366"/>
                  <a:ext cx="547214" cy="729618"/>
                </a:xfrm>
                <a:prstGeom prst="rect">
                  <a:avLst/>
                </a:prstGeom>
                <a:noFill/>
                <a:scene3d>
                  <a:camera prst="perspectiveHeroicExtremeRightFacing">
                    <a:rot lat="21201164" lon="17272922" rev="21035026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4" descr="스테인드 글라스 디즈니에 대한 이미지 검색결과"/>
                <p:cNvPicPr preferRelativeResize="0">
                  <a:picLocks noChangeArrowheads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55568" y="4151005"/>
                  <a:ext cx="492000" cy="656000"/>
                </a:xfrm>
                <a:prstGeom prst="rect">
                  <a:avLst/>
                </a:prstGeom>
                <a:noFill/>
                <a:scene3d>
                  <a:camera prst="perspectiveHeroicExtremeRightFacing" fov="4800000">
                    <a:rot lat="20474936" lon="4281320" rev="21594000"/>
                  </a:camera>
                  <a:lightRig rig="threePt" dir="t"/>
                </a:scene3d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92039" y="4587693"/>
                <a:ext cx="1774090" cy="60965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53705" y="4620813"/>
                <a:ext cx="1001427" cy="344133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2375" y="4680201"/>
                <a:ext cx="565278" cy="194254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7982" y="4712358"/>
                <a:ext cx="386093" cy="132678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4779" y="4750066"/>
                <a:ext cx="319085" cy="109651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523" y="4810257"/>
                <a:ext cx="217939" cy="74894"/>
              </a:xfrm>
              <a:prstGeom prst="rect">
                <a:avLst/>
              </a:prstGeom>
              <a:scene3d>
                <a:camera prst="perspectiveHeroicExtremeLeftFacing">
                  <a:rot lat="137938" lon="2900873" rev="1101624"/>
                </a:camera>
                <a:lightRig rig="threePt" dir="t"/>
              </a:scene3d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8507" y="4859676"/>
                <a:ext cx="1774090" cy="60965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0566" y="4702088"/>
                <a:ext cx="1001427" cy="344133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6976" y="4648483"/>
                <a:ext cx="565278" cy="194254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5743" y="4690962"/>
                <a:ext cx="386093" cy="132678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0979" y="4695240"/>
                <a:ext cx="319085" cy="109651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7018" y="4638718"/>
                <a:ext cx="217939" cy="74894"/>
              </a:xfrm>
              <a:prstGeom prst="rect">
                <a:avLst/>
              </a:prstGeom>
              <a:scene3d>
                <a:camera prst="perspectiveHeroicExtremeRightFacing">
                  <a:rot lat="487347" lon="19532356" rev="21474515"/>
                </a:camera>
                <a:lightRig rig="threePt" dir="t"/>
              </a:scene3d>
            </p:spPr>
          </p:pic>
        </p:grpSp>
        <p:sp>
          <p:nvSpPr>
            <p:cNvPr id="2" name="위쪽 화살표 1"/>
            <p:cNvSpPr/>
            <p:nvPr/>
          </p:nvSpPr>
          <p:spPr>
            <a:xfrm>
              <a:off x="5335412" y="5074248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위쪽 화살표 45"/>
            <p:cNvSpPr/>
            <p:nvPr/>
          </p:nvSpPr>
          <p:spPr>
            <a:xfrm rot="10800000">
              <a:off x="5325289" y="5479499"/>
              <a:ext cx="1012047" cy="313092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929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228</Words>
  <Application>Microsoft Office PowerPoint</Application>
  <PresentationFormat>와이드스크린</PresentationFormat>
  <Paragraphs>31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스테인드 글라스 작물 컬렉션</vt:lpstr>
      <vt:lpstr>홈가든 시즌 6 스테인드 글라스 작물 컬렉션 – 연결 형태</vt:lpstr>
      <vt:lpstr>홈가든 시즌 6 스테인드 글라스 작물 컬렉션 – 갤럭시 형태</vt:lpstr>
      <vt:lpstr>홈가든 시즌 6 스테인드 글라스 작물 컬렉션 – 갤럭시 형태</vt:lpstr>
      <vt:lpstr>홈가든 시즌 6 스테인드 글라스 작물 컬렉션 – 갤럭시 형태</vt:lpstr>
      <vt:lpstr>홈가든 시즌 6 스테인드 글라스 작물 컬렉션 – 갤럭시 형태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시즌 6 컬렉션</dc:title>
  <dc:creator>안명선</dc:creator>
  <cp:lastModifiedBy>안명선</cp:lastModifiedBy>
  <cp:revision>19</cp:revision>
  <dcterms:created xsi:type="dcterms:W3CDTF">2018-03-14T09:14:48Z</dcterms:created>
  <dcterms:modified xsi:type="dcterms:W3CDTF">2018-03-15T12:27:22Z</dcterms:modified>
</cp:coreProperties>
</file>